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0"/>
  </p:notesMasterIdLst>
  <p:handoutMasterIdLst>
    <p:handoutMasterId r:id="rId31"/>
  </p:handoutMasterIdLst>
  <p:sldIdLst>
    <p:sldId id="399" r:id="rId2"/>
    <p:sldId id="400" r:id="rId3"/>
    <p:sldId id="405" r:id="rId4"/>
    <p:sldId id="267" r:id="rId5"/>
    <p:sldId id="407" r:id="rId6"/>
    <p:sldId id="406" r:id="rId7"/>
    <p:sldId id="381" r:id="rId8"/>
    <p:sldId id="412" r:id="rId9"/>
    <p:sldId id="401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13" r:id="rId23"/>
    <p:sldId id="431" r:id="rId24"/>
    <p:sldId id="432" r:id="rId25"/>
    <p:sldId id="433" r:id="rId26"/>
    <p:sldId id="434" r:id="rId27"/>
    <p:sldId id="435" r:id="rId28"/>
    <p:sldId id="3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5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8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7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58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81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14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60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65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94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079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4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28/12/2022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2942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15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8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1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200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13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740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9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1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25" name="TextBox 24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23" name="TextBox 22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9380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8" r:id="rId21"/>
    <p:sldLayoutId id="2147483652" r:id="rId22"/>
    <p:sldLayoutId id="2147483653" r:id="rId23"/>
    <p:sldLayoutId id="2147483654" r:id="rId24"/>
    <p:sldLayoutId id="2147483657" r:id="rId25"/>
    <p:sldLayoutId id="2147483699" r:id="rId26"/>
    <p:sldLayoutId id="2147483700" r:id="rId27"/>
    <p:sldLayoutId id="2147483658" r:id="rId28"/>
    <p:sldLayoutId id="2147483659" r:id="rId29"/>
    <p:sldLayoutId id="2147483661" r:id="rId30"/>
    <p:sldLayoutId id="2147483662" r:id="rId31"/>
    <p:sldLayoutId id="2147483663" r:id="rId32"/>
    <p:sldLayoutId id="2147483664" r:id="rId33"/>
    <p:sldLayoutId id="2147483665" r:id="rId34"/>
    <p:sldLayoutId id="2147483667" r:id="rId35"/>
    <p:sldLayoutId id="2147483668" r:id="rId36"/>
    <p:sldLayoutId id="2147483671" r:id="rId37"/>
    <p:sldLayoutId id="2147483672" r:id="rId38"/>
    <p:sldLayoutId id="2147483675" r:id="rId39"/>
    <p:sldLayoutId id="2147483676" r:id="rId40"/>
    <p:sldLayoutId id="2147483677" r:id="rId41"/>
    <p:sldLayoutId id="2147483673" r:id="rId42"/>
    <p:sldLayoutId id="2147483674" r:id="rId43"/>
    <p:sldLayoutId id="2147483678" r:id="rId44"/>
    <p:sldLayoutId id="2147483679" r:id="rId45"/>
    <p:sldLayoutId id="2147483680" r:id="rId46"/>
    <p:sldLayoutId id="2147483681" r:id="rId47"/>
    <p:sldLayoutId id="2147483683" r:id="rId48"/>
    <p:sldLayoutId id="2147483684" r:id="rId49"/>
    <p:sldLayoutId id="2147483685" r:id="rId50"/>
    <p:sldLayoutId id="2147483686" r:id="rId51"/>
    <p:sldLayoutId id="2147483687" r:id="rId52"/>
    <p:sldLayoutId id="2147483688" r:id="rId53"/>
    <p:sldLayoutId id="2147483689" r:id="rId54"/>
    <p:sldLayoutId id="2147483690" r:id="rId55"/>
    <p:sldLayoutId id="2147483692" r:id="rId56"/>
    <p:sldLayoutId id="2147483694" r:id="rId57"/>
    <p:sldLayoutId id="2147483695" r:id="rId58"/>
    <p:sldLayoutId id="2147483696" r:id="rId59"/>
    <p:sldLayoutId id="2147483697" r:id="rId60"/>
    <p:sldLayoutId id="2147483698" r:id="rId6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6478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701720" y="986557"/>
            <a:ext cx="4648201" cy="156966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endParaRPr lang="en-US" sz="4800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4800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nghệ .Net</a:t>
            </a:r>
            <a:endParaRPr lang="en-US" sz="4800" dirty="0">
              <a:solidFill>
                <a:schemeClr val="bg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7745159" y="1171865"/>
            <a:ext cx="416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spc="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Thống Thi Trắc Nghiệm</a:t>
            </a:r>
            <a:endParaRPr lang="en-US" sz="3600" spc="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90" y="2579617"/>
            <a:ext cx="3537442" cy="3411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22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Screenshot (65)">
            <a:extLst>
              <a:ext uri="{FF2B5EF4-FFF2-40B4-BE49-F238E27FC236}">
                <a16:creationId xmlns:a16="http://schemas.microsoft.com/office/drawing/2014/main" id="{C64FDF2E-44D9-5E5B-F990-172D8EE6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12" y="2132658"/>
            <a:ext cx="5266055" cy="371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23DE6-D236-9086-29F5-E1277A83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67" y="2189608"/>
            <a:ext cx="3514725" cy="1562100"/>
          </a:xfrm>
          <a:prstGeom prst="rect">
            <a:avLst/>
          </a:prstGeom>
        </p:spPr>
      </p:pic>
      <p:pic>
        <p:nvPicPr>
          <p:cNvPr id="10" name="Picture 9" descr="Screenshot (102)">
            <a:extLst>
              <a:ext uri="{FF2B5EF4-FFF2-40B4-BE49-F238E27FC236}">
                <a16:creationId xmlns:a16="http://schemas.microsoft.com/office/drawing/2014/main" id="{363AE223-0D5B-7DA2-828A-CAFCFB0A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49" y="3986161"/>
            <a:ext cx="3275965" cy="1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97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CE9877-EB46-6A59-E5CB-3883B60A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63" y="1837084"/>
            <a:ext cx="3971925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334B3-C082-E892-79BC-2ACED2748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63" y="4145461"/>
            <a:ext cx="594360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0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Screenshot (68)">
            <a:extLst>
              <a:ext uri="{FF2B5EF4-FFF2-40B4-BE49-F238E27FC236}">
                <a16:creationId xmlns:a16="http://schemas.microsoft.com/office/drawing/2014/main" id="{E6ACCEC5-AB45-D35C-06FB-3CF23200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69" y="2162686"/>
            <a:ext cx="5264785" cy="3679825"/>
          </a:xfrm>
          <a:prstGeom prst="rect">
            <a:avLst/>
          </a:prstGeom>
        </p:spPr>
      </p:pic>
      <p:pic>
        <p:nvPicPr>
          <p:cNvPr id="2053" name="Picture 703">
            <a:extLst>
              <a:ext uri="{FF2B5EF4-FFF2-40B4-BE49-F238E27FC236}">
                <a16:creationId xmlns:a16="http://schemas.microsoft.com/office/drawing/2014/main" id="{635C4CD1-AFEE-C3F2-91DD-3C7C3B37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11" y="1972787"/>
            <a:ext cx="2041525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704">
            <a:extLst>
              <a:ext uri="{FF2B5EF4-FFF2-40B4-BE49-F238E27FC236}">
                <a16:creationId xmlns:a16="http://schemas.microsoft.com/office/drawing/2014/main" id="{9D381582-F580-0942-6662-17F79E24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69" y="3349683"/>
            <a:ext cx="1965325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705">
            <a:extLst>
              <a:ext uri="{FF2B5EF4-FFF2-40B4-BE49-F238E27FC236}">
                <a16:creationId xmlns:a16="http://schemas.microsoft.com/office/drawing/2014/main" id="{9489C6A0-C75E-D483-8EC2-20DD5FEB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54" y="4697653"/>
            <a:ext cx="201136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4150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02340-D046-334E-5054-3683B0F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19" y="1714681"/>
            <a:ext cx="5572125" cy="4026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E6160-F5DA-2D74-088A-9FD367FC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1486" y="4923128"/>
            <a:ext cx="4267200" cy="101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95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02340-D046-334E-5054-3683B0F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19" y="1714681"/>
            <a:ext cx="5572125" cy="4026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E6160-F5DA-2D74-088A-9FD367FC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1486" y="4923128"/>
            <a:ext cx="4267200" cy="101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675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" name="Picture 1" descr="Screenshot (66)">
            <a:extLst>
              <a:ext uri="{FF2B5EF4-FFF2-40B4-BE49-F238E27FC236}">
                <a16:creationId xmlns:a16="http://schemas.microsoft.com/office/drawing/2014/main" id="{97B2AC34-C30D-6732-67BC-395F2FB4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78" y="2422811"/>
            <a:ext cx="5267960" cy="3696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210FB2-CF92-3C17-5CE6-026D026D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12" y="1893191"/>
            <a:ext cx="3514725" cy="180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E91B9-AC1C-B2C0-C2E0-2300527B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013" y="3877525"/>
            <a:ext cx="1838325" cy="1190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E22243-E0DA-5655-D71A-F5CB01C7B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874" y="3840044"/>
            <a:ext cx="1866900" cy="119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CE002-0D9F-CC3D-7078-7AC609310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049" y="5287963"/>
            <a:ext cx="18192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1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3" name="Picture 2" descr="Screenshot (108)">
            <a:extLst>
              <a:ext uri="{FF2B5EF4-FFF2-40B4-BE49-F238E27FC236}">
                <a16:creationId xmlns:a16="http://schemas.microsoft.com/office/drawing/2014/main" id="{6C7FB10F-730F-45AC-E2A0-20B1F0300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38" y="2004908"/>
            <a:ext cx="3942080" cy="1935480"/>
          </a:xfrm>
          <a:prstGeom prst="rect">
            <a:avLst/>
          </a:prstGeom>
        </p:spPr>
      </p:pic>
      <p:pic>
        <p:nvPicPr>
          <p:cNvPr id="6" name="Picture 5" descr="Screenshot (110)">
            <a:extLst>
              <a:ext uri="{FF2B5EF4-FFF2-40B4-BE49-F238E27FC236}">
                <a16:creationId xmlns:a16="http://schemas.microsoft.com/office/drawing/2014/main" id="{957CEFA2-A672-4E2B-E6F8-BF2561054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36" y="1844359"/>
            <a:ext cx="4213225" cy="2047875"/>
          </a:xfrm>
          <a:prstGeom prst="rect">
            <a:avLst/>
          </a:prstGeom>
        </p:spPr>
      </p:pic>
      <p:pic>
        <p:nvPicPr>
          <p:cNvPr id="3075" name="Picture 668">
            <a:extLst>
              <a:ext uri="{FF2B5EF4-FFF2-40B4-BE49-F238E27FC236}">
                <a16:creationId xmlns:a16="http://schemas.microsoft.com/office/drawing/2014/main" id="{3BD44DA9-EED0-A3B9-987D-9875109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45" y="4300719"/>
            <a:ext cx="1836738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669">
            <a:extLst>
              <a:ext uri="{FF2B5EF4-FFF2-40B4-BE49-F238E27FC236}">
                <a16:creationId xmlns:a16="http://schemas.microsoft.com/office/drawing/2014/main" id="{46B9B1D1-0A29-E874-8CB2-29D5BB12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15" y="4343853"/>
            <a:ext cx="1866900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670">
            <a:extLst>
              <a:ext uri="{FF2B5EF4-FFF2-40B4-BE49-F238E27FC236}">
                <a16:creationId xmlns:a16="http://schemas.microsoft.com/office/drawing/2014/main" id="{DC93BDC1-0973-62EB-4204-F6024377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81" y="4319798"/>
            <a:ext cx="182086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8901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A0781-226C-F4DA-1244-125C9486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12" y="1992289"/>
            <a:ext cx="3914775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19798-2A8D-1724-E5CB-46B44537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71" y="2063763"/>
            <a:ext cx="24765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3" name="Picture 2" descr="Screenshot (69)">
            <a:extLst>
              <a:ext uri="{FF2B5EF4-FFF2-40B4-BE49-F238E27FC236}">
                <a16:creationId xmlns:a16="http://schemas.microsoft.com/office/drawing/2014/main" id="{8A5C3F43-CCB8-098E-CF5F-ADB1E3FB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07" y="2508904"/>
            <a:ext cx="5271135" cy="309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2B198-45F7-A424-1273-48EBE66B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29" y="1872621"/>
            <a:ext cx="1971675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78ACA2-92A6-3EAF-6CE5-4F82C14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29" y="3239873"/>
            <a:ext cx="1990725" cy="1190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41FE3-ACB7-DB3B-19ED-A707C002E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884" y="2596242"/>
            <a:ext cx="1985645" cy="119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7EEFA-78AC-6D9D-4503-E27D916D9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939" y="3880758"/>
            <a:ext cx="1971675" cy="1190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06BD28-D72A-D81C-BDCB-7B1B090D5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592" y="4646484"/>
            <a:ext cx="198310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1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" name="Picture 1" descr="Screenshot (92)">
            <a:extLst>
              <a:ext uri="{FF2B5EF4-FFF2-40B4-BE49-F238E27FC236}">
                <a16:creationId xmlns:a16="http://schemas.microsoft.com/office/drawing/2014/main" id="{2ED04904-A528-F52E-B065-7922C30C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93" y="2095779"/>
            <a:ext cx="7108184" cy="35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5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 flipV="1">
            <a:off x="230812" y="5618943"/>
            <a:ext cx="11656388" cy="773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flipV="1">
            <a:off x="6856512" y="5867212"/>
            <a:ext cx="1522029" cy="38137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 flipV="1">
            <a:off x="1322110" y="5388814"/>
            <a:ext cx="6729284" cy="113187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274641"/>
            <a:ext cx="9906001" cy="715961"/>
          </a:xfrm>
        </p:spPr>
        <p:txBody>
          <a:bodyPr/>
          <a:lstStyle/>
          <a:p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Thành Viên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108775" y="1143000"/>
            <a:ext cx="8707522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2"/>
                <a:ext cx="1376363" cy="4881564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143000" y="160738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91755" y="33740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27808" y="526260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1811051" y="1610525"/>
            <a:ext cx="4712575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2001206928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 Hoài Dinh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Content Placeholder 4"/>
          <p:cNvSpPr txBox="1">
            <a:spLocks/>
          </p:cNvSpPr>
          <p:nvPr/>
        </p:nvSpPr>
        <p:spPr>
          <a:xfrm>
            <a:off x="1867945" y="3374071"/>
            <a:ext cx="4669973" cy="6096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2001207011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Nguyễn Thành 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Content Placeholder 4"/>
          <p:cNvSpPr txBox="1">
            <a:spLocks/>
          </p:cNvSpPr>
          <p:nvPr/>
        </p:nvSpPr>
        <p:spPr>
          <a:xfrm>
            <a:off x="1831674" y="5250515"/>
            <a:ext cx="4615857" cy="6096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2001207168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 Thành Long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Content Placeholder 4"/>
          <p:cNvSpPr txBox="1">
            <a:spLocks/>
          </p:cNvSpPr>
          <p:nvPr/>
        </p:nvSpPr>
        <p:spPr>
          <a:xfrm>
            <a:off x="1752600" y="4326403"/>
            <a:ext cx="46586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1752600" y="5257800"/>
            <a:ext cx="4615856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9442002" y="1945340"/>
            <a:ext cx="2011680" cy="4233781"/>
            <a:chOff x="4446428" y="1524000"/>
            <a:chExt cx="2011680" cy="4233781"/>
          </a:xfrm>
        </p:grpSpPr>
        <p:grpSp>
          <p:nvGrpSpPr>
            <p:cNvPr id="59" name="Group 58"/>
            <p:cNvGrpSpPr/>
            <p:nvPr/>
          </p:nvGrpSpPr>
          <p:grpSpPr>
            <a:xfrm>
              <a:off x="4571999" y="1524000"/>
              <a:ext cx="1597026" cy="4124325"/>
              <a:chOff x="3732213" y="1524000"/>
              <a:chExt cx="1597026" cy="4124325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4359276" y="2782888"/>
                <a:ext cx="506413" cy="796925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319" y="442"/>
                  </a:cxn>
                  <a:cxn ang="0">
                    <a:pos x="86" y="502"/>
                  </a:cxn>
                  <a:cxn ang="0">
                    <a:pos x="0" y="26"/>
                  </a:cxn>
                  <a:cxn ang="0">
                    <a:pos x="2" y="26"/>
                  </a:cxn>
                  <a:cxn ang="0">
                    <a:pos x="10" y="25"/>
                  </a:cxn>
                  <a:cxn ang="0">
                    <a:pos x="22" y="25"/>
                  </a:cxn>
                  <a:cxn ang="0">
                    <a:pos x="39" y="24"/>
                  </a:cxn>
                  <a:cxn ang="0">
                    <a:pos x="59" y="23"/>
                  </a:cxn>
                  <a:cxn ang="0">
                    <a:pos x="83" y="21"/>
                  </a:cxn>
                  <a:cxn ang="0">
                    <a:pos x="110" y="19"/>
                  </a:cxn>
                  <a:cxn ang="0">
                    <a:pos x="139" y="16"/>
                  </a:cxn>
                  <a:cxn ang="0">
                    <a:pos x="170" y="13"/>
                  </a:cxn>
                  <a:cxn ang="0">
                    <a:pos x="201" y="9"/>
                  </a:cxn>
                  <a:cxn ang="0">
                    <a:pos x="234" y="5"/>
                  </a:cxn>
                  <a:cxn ang="0">
                    <a:pos x="268" y="0"/>
                  </a:cxn>
                </a:cxnLst>
                <a:rect l="0" t="0" r="r" b="b"/>
                <a:pathLst>
                  <a:path w="319" h="502">
                    <a:moveTo>
                      <a:pt x="268" y="0"/>
                    </a:moveTo>
                    <a:lnTo>
                      <a:pt x="319" y="442"/>
                    </a:lnTo>
                    <a:lnTo>
                      <a:pt x="86" y="50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0" y="25"/>
                    </a:lnTo>
                    <a:lnTo>
                      <a:pt x="22" y="25"/>
                    </a:lnTo>
                    <a:lnTo>
                      <a:pt x="39" y="24"/>
                    </a:lnTo>
                    <a:lnTo>
                      <a:pt x="59" y="23"/>
                    </a:lnTo>
                    <a:lnTo>
                      <a:pt x="83" y="21"/>
                    </a:lnTo>
                    <a:lnTo>
                      <a:pt x="110" y="19"/>
                    </a:lnTo>
                    <a:lnTo>
                      <a:pt x="139" y="16"/>
                    </a:lnTo>
                    <a:lnTo>
                      <a:pt x="170" y="13"/>
                    </a:lnTo>
                    <a:lnTo>
                      <a:pt x="201" y="9"/>
                    </a:lnTo>
                    <a:lnTo>
                      <a:pt x="234" y="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4F8F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4249738" y="4044950"/>
                <a:ext cx="666750" cy="1539875"/>
              </a:xfrm>
              <a:custGeom>
                <a:avLst/>
                <a:gdLst/>
                <a:ahLst/>
                <a:cxnLst>
                  <a:cxn ang="0">
                    <a:pos x="292" y="6"/>
                  </a:cxn>
                  <a:cxn ang="0">
                    <a:pos x="420" y="55"/>
                  </a:cxn>
                  <a:cxn ang="0">
                    <a:pos x="418" y="75"/>
                  </a:cxn>
                  <a:cxn ang="0">
                    <a:pos x="415" y="109"/>
                  </a:cxn>
                  <a:cxn ang="0">
                    <a:pos x="411" y="157"/>
                  </a:cxn>
                  <a:cxn ang="0">
                    <a:pos x="407" y="213"/>
                  </a:cxn>
                  <a:cxn ang="0">
                    <a:pos x="398" y="337"/>
                  </a:cxn>
                  <a:cxn ang="0">
                    <a:pos x="394" y="398"/>
                  </a:cxn>
                  <a:cxn ang="0">
                    <a:pos x="390" y="453"/>
                  </a:cxn>
                  <a:cxn ang="0">
                    <a:pos x="388" y="500"/>
                  </a:cxn>
                  <a:cxn ang="0">
                    <a:pos x="387" y="541"/>
                  </a:cxn>
                  <a:cxn ang="0">
                    <a:pos x="386" y="620"/>
                  </a:cxn>
                  <a:cxn ang="0">
                    <a:pos x="387" y="768"/>
                  </a:cxn>
                  <a:cxn ang="0">
                    <a:pos x="388" y="879"/>
                  </a:cxn>
                  <a:cxn ang="0">
                    <a:pos x="258" y="970"/>
                  </a:cxn>
                  <a:cxn ang="0">
                    <a:pos x="253" y="920"/>
                  </a:cxn>
                  <a:cxn ang="0">
                    <a:pos x="251" y="853"/>
                  </a:cxn>
                  <a:cxn ang="0">
                    <a:pos x="249" y="775"/>
                  </a:cxn>
                  <a:cxn ang="0">
                    <a:pos x="250" y="649"/>
                  </a:cxn>
                  <a:cxn ang="0">
                    <a:pos x="251" y="566"/>
                  </a:cxn>
                  <a:cxn ang="0">
                    <a:pos x="254" y="491"/>
                  </a:cxn>
                  <a:cxn ang="0">
                    <a:pos x="256" y="430"/>
                  </a:cxn>
                  <a:cxn ang="0">
                    <a:pos x="262" y="344"/>
                  </a:cxn>
                  <a:cxn ang="0">
                    <a:pos x="266" y="287"/>
                  </a:cxn>
                  <a:cxn ang="0">
                    <a:pos x="269" y="240"/>
                  </a:cxn>
                  <a:cxn ang="0">
                    <a:pos x="272" y="205"/>
                  </a:cxn>
                  <a:cxn ang="0">
                    <a:pos x="273" y="185"/>
                  </a:cxn>
                  <a:cxn ang="0">
                    <a:pos x="154" y="186"/>
                  </a:cxn>
                  <a:cxn ang="0">
                    <a:pos x="159" y="234"/>
                  </a:cxn>
                  <a:cxn ang="0">
                    <a:pos x="163" y="300"/>
                  </a:cxn>
                  <a:cxn ang="0">
                    <a:pos x="165" y="377"/>
                  </a:cxn>
                  <a:cxn ang="0">
                    <a:pos x="166" y="461"/>
                  </a:cxn>
                  <a:cxn ang="0">
                    <a:pos x="165" y="687"/>
                  </a:cxn>
                  <a:cxn ang="0">
                    <a:pos x="165" y="745"/>
                  </a:cxn>
                  <a:cxn ang="0">
                    <a:pos x="163" y="803"/>
                  </a:cxn>
                  <a:cxn ang="0">
                    <a:pos x="160" y="857"/>
                  </a:cxn>
                  <a:cxn ang="0">
                    <a:pos x="157" y="902"/>
                  </a:cxn>
                  <a:cxn ang="0">
                    <a:pos x="154" y="935"/>
                  </a:cxn>
                  <a:cxn ang="0">
                    <a:pos x="152" y="953"/>
                  </a:cxn>
                  <a:cxn ang="0">
                    <a:pos x="20" y="917"/>
                  </a:cxn>
                  <a:cxn ang="0">
                    <a:pos x="21" y="907"/>
                  </a:cxn>
                  <a:cxn ang="0">
                    <a:pos x="22" y="876"/>
                  </a:cxn>
                  <a:cxn ang="0">
                    <a:pos x="24" y="828"/>
                  </a:cxn>
                  <a:cxn ang="0">
                    <a:pos x="25" y="764"/>
                  </a:cxn>
                  <a:cxn ang="0">
                    <a:pos x="26" y="642"/>
                  </a:cxn>
                  <a:cxn ang="0">
                    <a:pos x="24" y="546"/>
                  </a:cxn>
                  <a:cxn ang="0">
                    <a:pos x="21" y="468"/>
                  </a:cxn>
                  <a:cxn ang="0">
                    <a:pos x="17" y="387"/>
                  </a:cxn>
                  <a:cxn ang="0">
                    <a:pos x="14" y="308"/>
                  </a:cxn>
                  <a:cxn ang="0">
                    <a:pos x="10" y="234"/>
                  </a:cxn>
                  <a:cxn ang="0">
                    <a:pos x="7" y="168"/>
                  </a:cxn>
                  <a:cxn ang="0">
                    <a:pos x="4" y="114"/>
                  </a:cxn>
                  <a:cxn ang="0">
                    <a:pos x="2" y="75"/>
                  </a:cxn>
                  <a:cxn ang="0">
                    <a:pos x="0" y="54"/>
                  </a:cxn>
                  <a:cxn ang="0">
                    <a:pos x="241" y="0"/>
                  </a:cxn>
                </a:cxnLst>
                <a:rect l="0" t="0" r="r" b="b"/>
                <a:pathLst>
                  <a:path w="420" h="970">
                    <a:moveTo>
                      <a:pt x="241" y="0"/>
                    </a:moveTo>
                    <a:lnTo>
                      <a:pt x="292" y="6"/>
                    </a:lnTo>
                    <a:lnTo>
                      <a:pt x="420" y="53"/>
                    </a:lnTo>
                    <a:lnTo>
                      <a:pt x="420" y="55"/>
                    </a:lnTo>
                    <a:lnTo>
                      <a:pt x="419" y="63"/>
                    </a:lnTo>
                    <a:lnTo>
                      <a:pt x="418" y="75"/>
                    </a:lnTo>
                    <a:lnTo>
                      <a:pt x="417" y="91"/>
                    </a:lnTo>
                    <a:lnTo>
                      <a:pt x="415" y="109"/>
                    </a:lnTo>
                    <a:lnTo>
                      <a:pt x="414" y="131"/>
                    </a:lnTo>
                    <a:lnTo>
                      <a:pt x="411" y="157"/>
                    </a:lnTo>
                    <a:lnTo>
                      <a:pt x="409" y="184"/>
                    </a:lnTo>
                    <a:lnTo>
                      <a:pt x="407" y="213"/>
                    </a:lnTo>
                    <a:lnTo>
                      <a:pt x="403" y="274"/>
                    </a:lnTo>
                    <a:lnTo>
                      <a:pt x="398" y="337"/>
                    </a:lnTo>
                    <a:lnTo>
                      <a:pt x="395" y="368"/>
                    </a:lnTo>
                    <a:lnTo>
                      <a:pt x="394" y="398"/>
                    </a:lnTo>
                    <a:lnTo>
                      <a:pt x="391" y="427"/>
                    </a:lnTo>
                    <a:lnTo>
                      <a:pt x="390" y="453"/>
                    </a:lnTo>
                    <a:lnTo>
                      <a:pt x="389" y="478"/>
                    </a:lnTo>
                    <a:lnTo>
                      <a:pt x="388" y="500"/>
                    </a:lnTo>
                    <a:lnTo>
                      <a:pt x="388" y="519"/>
                    </a:lnTo>
                    <a:lnTo>
                      <a:pt x="387" y="541"/>
                    </a:lnTo>
                    <a:lnTo>
                      <a:pt x="387" y="591"/>
                    </a:lnTo>
                    <a:lnTo>
                      <a:pt x="386" y="620"/>
                    </a:lnTo>
                    <a:lnTo>
                      <a:pt x="386" y="738"/>
                    </a:lnTo>
                    <a:lnTo>
                      <a:pt x="387" y="768"/>
                    </a:lnTo>
                    <a:lnTo>
                      <a:pt x="387" y="863"/>
                    </a:lnTo>
                    <a:lnTo>
                      <a:pt x="388" y="879"/>
                    </a:lnTo>
                    <a:lnTo>
                      <a:pt x="388" y="902"/>
                    </a:lnTo>
                    <a:lnTo>
                      <a:pt x="258" y="970"/>
                    </a:lnTo>
                    <a:lnTo>
                      <a:pt x="255" y="947"/>
                    </a:lnTo>
                    <a:lnTo>
                      <a:pt x="253" y="920"/>
                    </a:lnTo>
                    <a:lnTo>
                      <a:pt x="251" y="888"/>
                    </a:lnTo>
                    <a:lnTo>
                      <a:pt x="251" y="853"/>
                    </a:lnTo>
                    <a:lnTo>
                      <a:pt x="250" y="815"/>
                    </a:lnTo>
                    <a:lnTo>
                      <a:pt x="249" y="775"/>
                    </a:lnTo>
                    <a:lnTo>
                      <a:pt x="249" y="691"/>
                    </a:lnTo>
                    <a:lnTo>
                      <a:pt x="250" y="649"/>
                    </a:lnTo>
                    <a:lnTo>
                      <a:pt x="251" y="607"/>
                    </a:lnTo>
                    <a:lnTo>
                      <a:pt x="251" y="566"/>
                    </a:lnTo>
                    <a:lnTo>
                      <a:pt x="252" y="527"/>
                    </a:lnTo>
                    <a:lnTo>
                      <a:pt x="254" y="491"/>
                    </a:lnTo>
                    <a:lnTo>
                      <a:pt x="254" y="458"/>
                    </a:lnTo>
                    <a:lnTo>
                      <a:pt x="256" y="430"/>
                    </a:lnTo>
                    <a:lnTo>
                      <a:pt x="258" y="405"/>
                    </a:lnTo>
                    <a:lnTo>
                      <a:pt x="262" y="344"/>
                    </a:lnTo>
                    <a:lnTo>
                      <a:pt x="264" y="315"/>
                    </a:lnTo>
                    <a:lnTo>
                      <a:pt x="266" y="287"/>
                    </a:lnTo>
                    <a:lnTo>
                      <a:pt x="268" y="263"/>
                    </a:lnTo>
                    <a:lnTo>
                      <a:pt x="269" y="240"/>
                    </a:lnTo>
                    <a:lnTo>
                      <a:pt x="271" y="220"/>
                    </a:lnTo>
                    <a:lnTo>
                      <a:pt x="272" y="205"/>
                    </a:lnTo>
                    <a:lnTo>
                      <a:pt x="273" y="193"/>
                    </a:lnTo>
                    <a:lnTo>
                      <a:pt x="273" y="185"/>
                    </a:lnTo>
                    <a:lnTo>
                      <a:pt x="273" y="183"/>
                    </a:lnTo>
                    <a:lnTo>
                      <a:pt x="154" y="186"/>
                    </a:lnTo>
                    <a:lnTo>
                      <a:pt x="157" y="208"/>
                    </a:lnTo>
                    <a:lnTo>
                      <a:pt x="159" y="234"/>
                    </a:lnTo>
                    <a:lnTo>
                      <a:pt x="162" y="265"/>
                    </a:lnTo>
                    <a:lnTo>
                      <a:pt x="163" y="300"/>
                    </a:lnTo>
                    <a:lnTo>
                      <a:pt x="164" y="338"/>
                    </a:lnTo>
                    <a:lnTo>
                      <a:pt x="165" y="377"/>
                    </a:lnTo>
                    <a:lnTo>
                      <a:pt x="165" y="418"/>
                    </a:lnTo>
                    <a:lnTo>
                      <a:pt x="166" y="461"/>
                    </a:lnTo>
                    <a:lnTo>
                      <a:pt x="166" y="656"/>
                    </a:lnTo>
                    <a:lnTo>
                      <a:pt x="165" y="687"/>
                    </a:lnTo>
                    <a:lnTo>
                      <a:pt x="165" y="714"/>
                    </a:lnTo>
                    <a:lnTo>
                      <a:pt x="165" y="745"/>
                    </a:lnTo>
                    <a:lnTo>
                      <a:pt x="164" y="775"/>
                    </a:lnTo>
                    <a:lnTo>
                      <a:pt x="163" y="803"/>
                    </a:lnTo>
                    <a:lnTo>
                      <a:pt x="162" y="831"/>
                    </a:lnTo>
                    <a:lnTo>
                      <a:pt x="160" y="857"/>
                    </a:lnTo>
                    <a:lnTo>
                      <a:pt x="158" y="881"/>
                    </a:lnTo>
                    <a:lnTo>
                      <a:pt x="157" y="902"/>
                    </a:lnTo>
                    <a:lnTo>
                      <a:pt x="155" y="920"/>
                    </a:lnTo>
                    <a:lnTo>
                      <a:pt x="154" y="935"/>
                    </a:lnTo>
                    <a:lnTo>
                      <a:pt x="153" y="946"/>
                    </a:lnTo>
                    <a:lnTo>
                      <a:pt x="152" y="953"/>
                    </a:lnTo>
                    <a:lnTo>
                      <a:pt x="152" y="956"/>
                    </a:lnTo>
                    <a:lnTo>
                      <a:pt x="20" y="917"/>
                    </a:lnTo>
                    <a:lnTo>
                      <a:pt x="20" y="915"/>
                    </a:lnTo>
                    <a:lnTo>
                      <a:pt x="21" y="907"/>
                    </a:lnTo>
                    <a:lnTo>
                      <a:pt x="21" y="894"/>
                    </a:lnTo>
                    <a:lnTo>
                      <a:pt x="22" y="876"/>
                    </a:lnTo>
                    <a:lnTo>
                      <a:pt x="23" y="854"/>
                    </a:lnTo>
                    <a:lnTo>
                      <a:pt x="24" y="828"/>
                    </a:lnTo>
                    <a:lnTo>
                      <a:pt x="24" y="798"/>
                    </a:lnTo>
                    <a:lnTo>
                      <a:pt x="25" y="764"/>
                    </a:lnTo>
                    <a:lnTo>
                      <a:pt x="26" y="727"/>
                    </a:lnTo>
                    <a:lnTo>
                      <a:pt x="26" y="642"/>
                    </a:lnTo>
                    <a:lnTo>
                      <a:pt x="25" y="595"/>
                    </a:lnTo>
                    <a:lnTo>
                      <a:pt x="24" y="546"/>
                    </a:lnTo>
                    <a:lnTo>
                      <a:pt x="22" y="507"/>
                    </a:lnTo>
                    <a:lnTo>
                      <a:pt x="21" y="468"/>
                    </a:lnTo>
                    <a:lnTo>
                      <a:pt x="20" y="427"/>
                    </a:lnTo>
                    <a:lnTo>
                      <a:pt x="17" y="387"/>
                    </a:lnTo>
                    <a:lnTo>
                      <a:pt x="16" y="346"/>
                    </a:lnTo>
                    <a:lnTo>
                      <a:pt x="14" y="308"/>
                    </a:lnTo>
                    <a:lnTo>
                      <a:pt x="13" y="270"/>
                    </a:lnTo>
                    <a:lnTo>
                      <a:pt x="10" y="234"/>
                    </a:lnTo>
                    <a:lnTo>
                      <a:pt x="9" y="199"/>
                    </a:lnTo>
                    <a:lnTo>
                      <a:pt x="7" y="168"/>
                    </a:lnTo>
                    <a:lnTo>
                      <a:pt x="6" y="139"/>
                    </a:lnTo>
                    <a:lnTo>
                      <a:pt x="4" y="114"/>
                    </a:lnTo>
                    <a:lnTo>
                      <a:pt x="2" y="92"/>
                    </a:lnTo>
                    <a:lnTo>
                      <a:pt x="2" y="75"/>
                    </a:lnTo>
                    <a:lnTo>
                      <a:pt x="1" y="61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2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4203701" y="5438775"/>
                <a:ext cx="300038" cy="19367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10" y="1"/>
                  </a:cxn>
                  <a:cxn ang="0">
                    <a:pos x="126" y="5"/>
                  </a:cxn>
                  <a:cxn ang="0">
                    <a:pos x="139" y="10"/>
                  </a:cxn>
                  <a:cxn ang="0">
                    <a:pos x="151" y="17"/>
                  </a:cxn>
                  <a:cxn ang="0">
                    <a:pos x="161" y="27"/>
                  </a:cxn>
                  <a:cxn ang="0">
                    <a:pos x="168" y="37"/>
                  </a:cxn>
                  <a:cxn ang="0">
                    <a:pos x="175" y="48"/>
                  </a:cxn>
                  <a:cxn ang="0">
                    <a:pos x="179" y="58"/>
                  </a:cxn>
                  <a:cxn ang="0">
                    <a:pos x="183" y="69"/>
                  </a:cxn>
                  <a:cxn ang="0">
                    <a:pos x="186" y="79"/>
                  </a:cxn>
                  <a:cxn ang="0">
                    <a:pos x="187" y="89"/>
                  </a:cxn>
                  <a:cxn ang="0">
                    <a:pos x="188" y="97"/>
                  </a:cxn>
                  <a:cxn ang="0">
                    <a:pos x="189" y="103"/>
                  </a:cxn>
                  <a:cxn ang="0">
                    <a:pos x="189" y="108"/>
                  </a:cxn>
                  <a:cxn ang="0">
                    <a:pos x="187" y="109"/>
                  </a:cxn>
                  <a:cxn ang="0">
                    <a:pos x="180" y="110"/>
                  </a:cxn>
                  <a:cxn ang="0">
                    <a:pos x="171" y="112"/>
                  </a:cxn>
                  <a:cxn ang="0">
                    <a:pos x="158" y="115"/>
                  </a:cxn>
                  <a:cxn ang="0">
                    <a:pos x="142" y="117"/>
                  </a:cxn>
                  <a:cxn ang="0">
                    <a:pos x="124" y="119"/>
                  </a:cxn>
                  <a:cxn ang="0">
                    <a:pos x="105" y="121"/>
                  </a:cxn>
                  <a:cxn ang="0">
                    <a:pos x="83" y="122"/>
                  </a:cxn>
                  <a:cxn ang="0">
                    <a:pos x="61" y="122"/>
                  </a:cxn>
                  <a:cxn ang="0">
                    <a:pos x="44" y="121"/>
                  </a:cxn>
                  <a:cxn ang="0">
                    <a:pos x="30" y="120"/>
                  </a:cxn>
                  <a:cxn ang="0">
                    <a:pos x="19" y="117"/>
                  </a:cxn>
                  <a:cxn ang="0">
                    <a:pos x="11" y="115"/>
                  </a:cxn>
                  <a:cxn ang="0">
                    <a:pos x="5" y="112"/>
                  </a:cxn>
                  <a:cxn ang="0">
                    <a:pos x="2" y="110"/>
                  </a:cxn>
                  <a:cxn ang="0">
                    <a:pos x="1" y="109"/>
                  </a:cxn>
                  <a:cxn ang="0">
                    <a:pos x="0" y="108"/>
                  </a:cxn>
                  <a:cxn ang="0">
                    <a:pos x="0" y="96"/>
                  </a:cxn>
                  <a:cxn ang="0">
                    <a:pos x="2" y="88"/>
                  </a:cxn>
                  <a:cxn ang="0">
                    <a:pos x="3" y="78"/>
                  </a:cxn>
                  <a:cxn ang="0">
                    <a:pos x="5" y="67"/>
                  </a:cxn>
                  <a:cxn ang="0">
                    <a:pos x="9" y="56"/>
                  </a:cxn>
                  <a:cxn ang="0">
                    <a:pos x="15" y="44"/>
                  </a:cxn>
                  <a:cxn ang="0">
                    <a:pos x="22" y="33"/>
                  </a:cxn>
                  <a:cxn ang="0">
                    <a:pos x="31" y="23"/>
                  </a:cxn>
                  <a:cxn ang="0">
                    <a:pos x="42" y="14"/>
                  </a:cxn>
                  <a:cxn ang="0">
                    <a:pos x="56" y="7"/>
                  </a:cxn>
                  <a:cxn ang="0">
                    <a:pos x="72" y="2"/>
                  </a:cxn>
                  <a:cxn ang="0">
                    <a:pos x="92" y="0"/>
                  </a:cxn>
                </a:cxnLst>
                <a:rect l="0" t="0" r="r" b="b"/>
                <a:pathLst>
                  <a:path w="189" h="122">
                    <a:moveTo>
                      <a:pt x="92" y="0"/>
                    </a:moveTo>
                    <a:lnTo>
                      <a:pt x="110" y="1"/>
                    </a:lnTo>
                    <a:lnTo>
                      <a:pt x="126" y="5"/>
                    </a:lnTo>
                    <a:lnTo>
                      <a:pt x="139" y="10"/>
                    </a:lnTo>
                    <a:lnTo>
                      <a:pt x="151" y="17"/>
                    </a:lnTo>
                    <a:lnTo>
                      <a:pt x="161" y="27"/>
                    </a:lnTo>
                    <a:lnTo>
                      <a:pt x="168" y="37"/>
                    </a:lnTo>
                    <a:lnTo>
                      <a:pt x="175" y="48"/>
                    </a:lnTo>
                    <a:lnTo>
                      <a:pt x="179" y="58"/>
                    </a:lnTo>
                    <a:lnTo>
                      <a:pt x="183" y="69"/>
                    </a:lnTo>
                    <a:lnTo>
                      <a:pt x="186" y="79"/>
                    </a:lnTo>
                    <a:lnTo>
                      <a:pt x="187" y="89"/>
                    </a:lnTo>
                    <a:lnTo>
                      <a:pt x="188" y="97"/>
                    </a:lnTo>
                    <a:lnTo>
                      <a:pt x="189" y="103"/>
                    </a:lnTo>
                    <a:lnTo>
                      <a:pt x="189" y="108"/>
                    </a:lnTo>
                    <a:lnTo>
                      <a:pt x="187" y="109"/>
                    </a:lnTo>
                    <a:lnTo>
                      <a:pt x="180" y="110"/>
                    </a:lnTo>
                    <a:lnTo>
                      <a:pt x="171" y="112"/>
                    </a:lnTo>
                    <a:lnTo>
                      <a:pt x="158" y="115"/>
                    </a:lnTo>
                    <a:lnTo>
                      <a:pt x="142" y="117"/>
                    </a:lnTo>
                    <a:lnTo>
                      <a:pt x="124" y="119"/>
                    </a:lnTo>
                    <a:lnTo>
                      <a:pt x="105" y="121"/>
                    </a:lnTo>
                    <a:lnTo>
                      <a:pt x="83" y="122"/>
                    </a:lnTo>
                    <a:lnTo>
                      <a:pt x="61" y="122"/>
                    </a:lnTo>
                    <a:lnTo>
                      <a:pt x="44" y="121"/>
                    </a:lnTo>
                    <a:lnTo>
                      <a:pt x="30" y="120"/>
                    </a:lnTo>
                    <a:lnTo>
                      <a:pt x="19" y="117"/>
                    </a:lnTo>
                    <a:lnTo>
                      <a:pt x="11" y="115"/>
                    </a:lnTo>
                    <a:lnTo>
                      <a:pt x="5" y="112"/>
                    </a:lnTo>
                    <a:lnTo>
                      <a:pt x="2" y="110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3" y="78"/>
                    </a:lnTo>
                    <a:lnTo>
                      <a:pt x="5" y="67"/>
                    </a:lnTo>
                    <a:lnTo>
                      <a:pt x="9" y="56"/>
                    </a:lnTo>
                    <a:lnTo>
                      <a:pt x="15" y="44"/>
                    </a:lnTo>
                    <a:lnTo>
                      <a:pt x="22" y="33"/>
                    </a:lnTo>
                    <a:lnTo>
                      <a:pt x="31" y="23"/>
                    </a:lnTo>
                    <a:lnTo>
                      <a:pt x="42" y="14"/>
                    </a:lnTo>
                    <a:lnTo>
                      <a:pt x="56" y="7"/>
                    </a:lnTo>
                    <a:lnTo>
                      <a:pt x="72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4656138" y="5441950"/>
                <a:ext cx="322263" cy="206375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129" y="1"/>
                  </a:cxn>
                  <a:cxn ang="0">
                    <a:pos x="146" y="4"/>
                  </a:cxn>
                  <a:cxn ang="0">
                    <a:pos x="159" y="10"/>
                  </a:cxn>
                  <a:cxn ang="0">
                    <a:pos x="170" y="18"/>
                  </a:cxn>
                  <a:cxn ang="0">
                    <a:pos x="179" y="27"/>
                  </a:cxn>
                  <a:cxn ang="0">
                    <a:pos x="187" y="36"/>
                  </a:cxn>
                  <a:cxn ang="0">
                    <a:pos x="192" y="47"/>
                  </a:cxn>
                  <a:cxn ang="0">
                    <a:pos x="196" y="58"/>
                  </a:cxn>
                  <a:cxn ang="0">
                    <a:pos x="199" y="69"/>
                  </a:cxn>
                  <a:cxn ang="0">
                    <a:pos x="202" y="80"/>
                  </a:cxn>
                  <a:cxn ang="0">
                    <a:pos x="202" y="89"/>
                  </a:cxn>
                  <a:cxn ang="0">
                    <a:pos x="203" y="97"/>
                  </a:cxn>
                  <a:cxn ang="0">
                    <a:pos x="203" y="110"/>
                  </a:cxn>
                  <a:cxn ang="0">
                    <a:pos x="202" y="110"/>
                  </a:cxn>
                  <a:cxn ang="0">
                    <a:pos x="201" y="113"/>
                  </a:cxn>
                  <a:cxn ang="0">
                    <a:pos x="197" y="115"/>
                  </a:cxn>
                  <a:cxn ang="0">
                    <a:pos x="191" y="118"/>
                  </a:cxn>
                  <a:cxn ang="0">
                    <a:pos x="182" y="121"/>
                  </a:cxn>
                  <a:cxn ang="0">
                    <a:pos x="169" y="124"/>
                  </a:cxn>
                  <a:cxn ang="0">
                    <a:pos x="152" y="127"/>
                  </a:cxn>
                  <a:cxn ang="0">
                    <a:pos x="131" y="129"/>
                  </a:cxn>
                  <a:cxn ang="0">
                    <a:pos x="111" y="130"/>
                  </a:cxn>
                  <a:cxn ang="0">
                    <a:pos x="92" y="129"/>
                  </a:cxn>
                  <a:cxn ang="0">
                    <a:pos x="74" y="127"/>
                  </a:cxn>
                  <a:cxn ang="0">
                    <a:pos x="57" y="125"/>
                  </a:cxn>
                  <a:cxn ang="0">
                    <a:pos x="41" y="121"/>
                  </a:cxn>
                  <a:cxn ang="0">
                    <a:pos x="28" y="118"/>
                  </a:cxn>
                  <a:cxn ang="0">
                    <a:pos x="16" y="114"/>
                  </a:cxn>
                  <a:cxn ang="0">
                    <a:pos x="7" y="111"/>
                  </a:cxn>
                  <a:cxn ang="0">
                    <a:pos x="2" y="110"/>
                  </a:cxn>
                  <a:cxn ang="0">
                    <a:pos x="0" y="109"/>
                  </a:cxn>
                  <a:cxn ang="0">
                    <a:pos x="0" y="104"/>
                  </a:cxn>
                  <a:cxn ang="0">
                    <a:pos x="1" y="98"/>
                  </a:cxn>
                  <a:cxn ang="0">
                    <a:pos x="2" y="91"/>
                  </a:cxn>
                  <a:cxn ang="0">
                    <a:pos x="4" y="82"/>
                  </a:cxn>
                  <a:cxn ang="0">
                    <a:pos x="7" y="72"/>
                  </a:cxn>
                  <a:cxn ang="0">
                    <a:pos x="11" y="62"/>
                  </a:cxn>
                  <a:cxn ang="0">
                    <a:pos x="17" y="51"/>
                  </a:cxn>
                  <a:cxn ang="0">
                    <a:pos x="24" y="40"/>
                  </a:cxn>
                  <a:cxn ang="0">
                    <a:pos x="32" y="30"/>
                  </a:cxn>
                  <a:cxn ang="0">
                    <a:pos x="43" y="21"/>
                  </a:cxn>
                  <a:cxn ang="0">
                    <a:pos x="57" y="14"/>
                  </a:cxn>
                  <a:cxn ang="0">
                    <a:pos x="72" y="7"/>
                  </a:cxn>
                  <a:cxn ang="0">
                    <a:pos x="90" y="3"/>
                  </a:cxn>
                  <a:cxn ang="0">
                    <a:pos x="111" y="0"/>
                  </a:cxn>
                </a:cxnLst>
                <a:rect l="0" t="0" r="r" b="b"/>
                <a:pathLst>
                  <a:path w="203" h="130">
                    <a:moveTo>
                      <a:pt x="111" y="0"/>
                    </a:moveTo>
                    <a:lnTo>
                      <a:pt x="129" y="1"/>
                    </a:lnTo>
                    <a:lnTo>
                      <a:pt x="146" y="4"/>
                    </a:lnTo>
                    <a:lnTo>
                      <a:pt x="159" y="10"/>
                    </a:lnTo>
                    <a:lnTo>
                      <a:pt x="170" y="18"/>
                    </a:lnTo>
                    <a:lnTo>
                      <a:pt x="179" y="27"/>
                    </a:lnTo>
                    <a:lnTo>
                      <a:pt x="187" y="36"/>
                    </a:lnTo>
                    <a:lnTo>
                      <a:pt x="192" y="47"/>
                    </a:lnTo>
                    <a:lnTo>
                      <a:pt x="196" y="58"/>
                    </a:lnTo>
                    <a:lnTo>
                      <a:pt x="199" y="69"/>
                    </a:lnTo>
                    <a:lnTo>
                      <a:pt x="202" y="80"/>
                    </a:lnTo>
                    <a:lnTo>
                      <a:pt x="202" y="89"/>
                    </a:lnTo>
                    <a:lnTo>
                      <a:pt x="203" y="97"/>
                    </a:lnTo>
                    <a:lnTo>
                      <a:pt x="203" y="110"/>
                    </a:lnTo>
                    <a:lnTo>
                      <a:pt x="202" y="110"/>
                    </a:lnTo>
                    <a:lnTo>
                      <a:pt x="201" y="113"/>
                    </a:lnTo>
                    <a:lnTo>
                      <a:pt x="197" y="115"/>
                    </a:lnTo>
                    <a:lnTo>
                      <a:pt x="191" y="118"/>
                    </a:lnTo>
                    <a:lnTo>
                      <a:pt x="182" y="121"/>
                    </a:lnTo>
                    <a:lnTo>
                      <a:pt x="169" y="124"/>
                    </a:lnTo>
                    <a:lnTo>
                      <a:pt x="152" y="127"/>
                    </a:lnTo>
                    <a:lnTo>
                      <a:pt x="131" y="129"/>
                    </a:lnTo>
                    <a:lnTo>
                      <a:pt x="111" y="130"/>
                    </a:lnTo>
                    <a:lnTo>
                      <a:pt x="92" y="129"/>
                    </a:lnTo>
                    <a:lnTo>
                      <a:pt x="74" y="127"/>
                    </a:lnTo>
                    <a:lnTo>
                      <a:pt x="57" y="125"/>
                    </a:lnTo>
                    <a:lnTo>
                      <a:pt x="41" y="121"/>
                    </a:lnTo>
                    <a:lnTo>
                      <a:pt x="28" y="118"/>
                    </a:lnTo>
                    <a:lnTo>
                      <a:pt x="16" y="114"/>
                    </a:lnTo>
                    <a:lnTo>
                      <a:pt x="7" y="111"/>
                    </a:lnTo>
                    <a:lnTo>
                      <a:pt x="2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1" y="98"/>
                    </a:lnTo>
                    <a:lnTo>
                      <a:pt x="2" y="91"/>
                    </a:lnTo>
                    <a:lnTo>
                      <a:pt x="4" y="82"/>
                    </a:lnTo>
                    <a:lnTo>
                      <a:pt x="7" y="72"/>
                    </a:lnTo>
                    <a:lnTo>
                      <a:pt x="11" y="62"/>
                    </a:lnTo>
                    <a:lnTo>
                      <a:pt x="17" y="51"/>
                    </a:lnTo>
                    <a:lnTo>
                      <a:pt x="24" y="40"/>
                    </a:lnTo>
                    <a:lnTo>
                      <a:pt x="32" y="30"/>
                    </a:lnTo>
                    <a:lnTo>
                      <a:pt x="43" y="21"/>
                    </a:lnTo>
                    <a:lnTo>
                      <a:pt x="57" y="14"/>
                    </a:lnTo>
                    <a:lnTo>
                      <a:pt x="72" y="7"/>
                    </a:lnTo>
                    <a:lnTo>
                      <a:pt x="90" y="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3732213" y="3940175"/>
                <a:ext cx="214313" cy="22383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135" y="50"/>
                  </a:cxn>
                  <a:cxn ang="0">
                    <a:pos x="134" y="53"/>
                  </a:cxn>
                  <a:cxn ang="0">
                    <a:pos x="132" y="58"/>
                  </a:cxn>
                  <a:cxn ang="0">
                    <a:pos x="128" y="67"/>
                  </a:cxn>
                  <a:cxn ang="0">
                    <a:pos x="116" y="90"/>
                  </a:cxn>
                  <a:cxn ang="0">
                    <a:pos x="108" y="103"/>
                  </a:cxn>
                  <a:cxn ang="0">
                    <a:pos x="99" y="116"/>
                  </a:cxn>
                  <a:cxn ang="0">
                    <a:pos x="89" y="127"/>
                  </a:cxn>
                  <a:cxn ang="0">
                    <a:pos x="80" y="135"/>
                  </a:cxn>
                  <a:cxn ang="0">
                    <a:pos x="69" y="139"/>
                  </a:cxn>
                  <a:cxn ang="0">
                    <a:pos x="57" y="141"/>
                  </a:cxn>
                  <a:cxn ang="0">
                    <a:pos x="45" y="141"/>
                  </a:cxn>
                  <a:cxn ang="0">
                    <a:pos x="34" y="138"/>
                  </a:cxn>
                  <a:cxn ang="0">
                    <a:pos x="24" y="136"/>
                  </a:cxn>
                  <a:cxn ang="0">
                    <a:pos x="17" y="133"/>
                  </a:cxn>
                  <a:cxn ang="0">
                    <a:pos x="11" y="130"/>
                  </a:cxn>
                  <a:cxn ang="0">
                    <a:pos x="7" y="126"/>
                  </a:cxn>
                  <a:cxn ang="0">
                    <a:pos x="3" y="121"/>
                  </a:cxn>
                  <a:cxn ang="0">
                    <a:pos x="1" y="116"/>
                  </a:cxn>
                  <a:cxn ang="0">
                    <a:pos x="0" y="109"/>
                  </a:cxn>
                  <a:cxn ang="0">
                    <a:pos x="1" y="100"/>
                  </a:cxn>
                  <a:cxn ang="0">
                    <a:pos x="3" y="90"/>
                  </a:cxn>
                  <a:cxn ang="0">
                    <a:pos x="9" y="77"/>
                  </a:cxn>
                  <a:cxn ang="0">
                    <a:pos x="15" y="63"/>
                  </a:cxn>
                  <a:cxn ang="0">
                    <a:pos x="22" y="49"/>
                  </a:cxn>
                  <a:cxn ang="0">
                    <a:pos x="28" y="36"/>
                  </a:cxn>
                  <a:cxn ang="0">
                    <a:pos x="33" y="24"/>
                  </a:cxn>
                  <a:cxn ang="0">
                    <a:pos x="37" y="15"/>
                  </a:cxn>
                  <a:cxn ang="0">
                    <a:pos x="40" y="7"/>
                  </a:cxn>
                  <a:cxn ang="0">
                    <a:pos x="43" y="1"/>
                  </a:cxn>
                  <a:cxn ang="0">
                    <a:pos x="43" y="0"/>
                  </a:cxn>
                </a:cxnLst>
                <a:rect l="0" t="0" r="r" b="b"/>
                <a:pathLst>
                  <a:path w="135" h="141">
                    <a:moveTo>
                      <a:pt x="43" y="0"/>
                    </a:moveTo>
                    <a:lnTo>
                      <a:pt x="135" y="50"/>
                    </a:lnTo>
                    <a:lnTo>
                      <a:pt x="134" y="53"/>
                    </a:lnTo>
                    <a:lnTo>
                      <a:pt x="132" y="58"/>
                    </a:lnTo>
                    <a:lnTo>
                      <a:pt x="128" y="67"/>
                    </a:lnTo>
                    <a:lnTo>
                      <a:pt x="116" y="90"/>
                    </a:lnTo>
                    <a:lnTo>
                      <a:pt x="108" y="103"/>
                    </a:lnTo>
                    <a:lnTo>
                      <a:pt x="99" y="116"/>
                    </a:lnTo>
                    <a:lnTo>
                      <a:pt x="89" y="127"/>
                    </a:lnTo>
                    <a:lnTo>
                      <a:pt x="80" y="135"/>
                    </a:lnTo>
                    <a:lnTo>
                      <a:pt x="69" y="139"/>
                    </a:lnTo>
                    <a:lnTo>
                      <a:pt x="57" y="141"/>
                    </a:lnTo>
                    <a:lnTo>
                      <a:pt x="45" y="141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7" y="133"/>
                    </a:lnTo>
                    <a:lnTo>
                      <a:pt x="11" y="130"/>
                    </a:lnTo>
                    <a:lnTo>
                      <a:pt x="7" y="126"/>
                    </a:lnTo>
                    <a:lnTo>
                      <a:pt x="3" y="121"/>
                    </a:lnTo>
                    <a:lnTo>
                      <a:pt x="1" y="116"/>
                    </a:lnTo>
                    <a:lnTo>
                      <a:pt x="0" y="109"/>
                    </a:lnTo>
                    <a:lnTo>
                      <a:pt x="1" y="100"/>
                    </a:lnTo>
                    <a:lnTo>
                      <a:pt x="3" y="90"/>
                    </a:lnTo>
                    <a:lnTo>
                      <a:pt x="9" y="77"/>
                    </a:lnTo>
                    <a:lnTo>
                      <a:pt x="15" y="63"/>
                    </a:lnTo>
                    <a:lnTo>
                      <a:pt x="22" y="49"/>
                    </a:lnTo>
                    <a:lnTo>
                      <a:pt x="28" y="36"/>
                    </a:lnTo>
                    <a:lnTo>
                      <a:pt x="33" y="24"/>
                    </a:lnTo>
                    <a:lnTo>
                      <a:pt x="37" y="15"/>
                    </a:lnTo>
                    <a:lnTo>
                      <a:pt x="40" y="7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5108576" y="3871913"/>
                <a:ext cx="220663" cy="179388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100" y="10"/>
                  </a:cxn>
                  <a:cxn ang="0">
                    <a:pos x="113" y="24"/>
                  </a:cxn>
                  <a:cxn ang="0">
                    <a:pos x="119" y="32"/>
                  </a:cxn>
                  <a:cxn ang="0">
                    <a:pos x="125" y="39"/>
                  </a:cxn>
                  <a:cxn ang="0">
                    <a:pos x="130" y="45"/>
                  </a:cxn>
                  <a:cxn ang="0">
                    <a:pos x="133" y="50"/>
                  </a:cxn>
                  <a:cxn ang="0">
                    <a:pos x="138" y="58"/>
                  </a:cxn>
                  <a:cxn ang="0">
                    <a:pos x="139" y="62"/>
                  </a:cxn>
                  <a:cxn ang="0">
                    <a:pos x="139" y="68"/>
                  </a:cxn>
                  <a:cxn ang="0">
                    <a:pos x="138" y="71"/>
                  </a:cxn>
                  <a:cxn ang="0">
                    <a:pos x="134" y="79"/>
                  </a:cxn>
                  <a:cxn ang="0">
                    <a:pos x="129" y="85"/>
                  </a:cxn>
                  <a:cxn ang="0">
                    <a:pos x="122" y="92"/>
                  </a:cxn>
                  <a:cxn ang="0">
                    <a:pos x="114" y="98"/>
                  </a:cxn>
                  <a:cxn ang="0">
                    <a:pos x="105" y="103"/>
                  </a:cxn>
                  <a:cxn ang="0">
                    <a:pos x="97" y="108"/>
                  </a:cxn>
                  <a:cxn ang="0">
                    <a:pos x="90" y="112"/>
                  </a:cxn>
                  <a:cxn ang="0">
                    <a:pos x="85" y="113"/>
                  </a:cxn>
                  <a:cxn ang="0">
                    <a:pos x="72" y="111"/>
                  </a:cxn>
                  <a:cxn ang="0">
                    <a:pos x="58" y="105"/>
                  </a:cxn>
                  <a:cxn ang="0">
                    <a:pos x="46" y="97"/>
                  </a:cxn>
                  <a:cxn ang="0">
                    <a:pos x="36" y="87"/>
                  </a:cxn>
                  <a:cxn ang="0">
                    <a:pos x="24" y="73"/>
                  </a:cxn>
                  <a:cxn ang="0">
                    <a:pos x="15" y="60"/>
                  </a:cxn>
                  <a:cxn ang="0">
                    <a:pos x="9" y="50"/>
                  </a:cxn>
                  <a:cxn ang="0">
                    <a:pos x="5" y="40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39" h="113">
                    <a:moveTo>
                      <a:pt x="91" y="0"/>
                    </a:moveTo>
                    <a:lnTo>
                      <a:pt x="95" y="4"/>
                    </a:lnTo>
                    <a:lnTo>
                      <a:pt x="100" y="10"/>
                    </a:lnTo>
                    <a:lnTo>
                      <a:pt x="113" y="24"/>
                    </a:lnTo>
                    <a:lnTo>
                      <a:pt x="119" y="32"/>
                    </a:lnTo>
                    <a:lnTo>
                      <a:pt x="125" y="39"/>
                    </a:lnTo>
                    <a:lnTo>
                      <a:pt x="130" y="45"/>
                    </a:lnTo>
                    <a:lnTo>
                      <a:pt x="133" y="50"/>
                    </a:lnTo>
                    <a:lnTo>
                      <a:pt x="138" y="58"/>
                    </a:lnTo>
                    <a:lnTo>
                      <a:pt x="139" y="62"/>
                    </a:lnTo>
                    <a:lnTo>
                      <a:pt x="139" y="68"/>
                    </a:lnTo>
                    <a:lnTo>
                      <a:pt x="138" y="71"/>
                    </a:lnTo>
                    <a:lnTo>
                      <a:pt x="134" y="79"/>
                    </a:lnTo>
                    <a:lnTo>
                      <a:pt x="129" y="85"/>
                    </a:lnTo>
                    <a:lnTo>
                      <a:pt x="122" y="92"/>
                    </a:lnTo>
                    <a:lnTo>
                      <a:pt x="114" y="98"/>
                    </a:lnTo>
                    <a:lnTo>
                      <a:pt x="105" y="103"/>
                    </a:lnTo>
                    <a:lnTo>
                      <a:pt x="97" y="108"/>
                    </a:lnTo>
                    <a:lnTo>
                      <a:pt x="90" y="112"/>
                    </a:lnTo>
                    <a:lnTo>
                      <a:pt x="85" y="113"/>
                    </a:lnTo>
                    <a:lnTo>
                      <a:pt x="72" y="111"/>
                    </a:lnTo>
                    <a:lnTo>
                      <a:pt x="58" y="105"/>
                    </a:lnTo>
                    <a:lnTo>
                      <a:pt x="46" y="97"/>
                    </a:lnTo>
                    <a:lnTo>
                      <a:pt x="36" y="87"/>
                    </a:lnTo>
                    <a:lnTo>
                      <a:pt x="24" y="73"/>
                    </a:lnTo>
                    <a:lnTo>
                      <a:pt x="15" y="60"/>
                    </a:lnTo>
                    <a:lnTo>
                      <a:pt x="9" y="50"/>
                    </a:lnTo>
                    <a:lnTo>
                      <a:pt x="5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3765551" y="3940175"/>
                <a:ext cx="180975" cy="15716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14" y="50"/>
                  </a:cxn>
                  <a:cxn ang="0">
                    <a:pos x="113" y="52"/>
                  </a:cxn>
                  <a:cxn ang="0">
                    <a:pos x="110" y="57"/>
                  </a:cxn>
                  <a:cxn ang="0">
                    <a:pos x="106" y="65"/>
                  </a:cxn>
                  <a:cxn ang="0">
                    <a:pos x="101" y="75"/>
                  </a:cxn>
                  <a:cxn ang="0">
                    <a:pos x="89" y="99"/>
                  </a:cxn>
                  <a:cxn ang="0">
                    <a:pos x="0" y="55"/>
                  </a:cxn>
                  <a:cxn ang="0">
                    <a:pos x="4" y="43"/>
                  </a:cxn>
                  <a:cxn ang="0">
                    <a:pos x="8" y="32"/>
                  </a:cxn>
                  <a:cxn ang="0">
                    <a:pos x="13" y="22"/>
                  </a:cxn>
                  <a:cxn ang="0">
                    <a:pos x="17" y="13"/>
                  </a:cxn>
                  <a:cxn ang="0">
                    <a:pos x="20" y="6"/>
                  </a:cxn>
                  <a:cxn ang="0">
                    <a:pos x="22" y="1"/>
                  </a:cxn>
                  <a:cxn ang="0">
                    <a:pos x="22" y="0"/>
                  </a:cxn>
                </a:cxnLst>
                <a:rect l="0" t="0" r="r" b="b"/>
                <a:pathLst>
                  <a:path w="114" h="99">
                    <a:moveTo>
                      <a:pt x="22" y="0"/>
                    </a:moveTo>
                    <a:lnTo>
                      <a:pt x="114" y="50"/>
                    </a:lnTo>
                    <a:lnTo>
                      <a:pt x="113" y="52"/>
                    </a:lnTo>
                    <a:lnTo>
                      <a:pt x="110" y="57"/>
                    </a:lnTo>
                    <a:lnTo>
                      <a:pt x="106" y="65"/>
                    </a:lnTo>
                    <a:lnTo>
                      <a:pt x="101" y="75"/>
                    </a:lnTo>
                    <a:lnTo>
                      <a:pt x="89" y="99"/>
                    </a:lnTo>
                    <a:lnTo>
                      <a:pt x="0" y="55"/>
                    </a:lnTo>
                    <a:lnTo>
                      <a:pt x="4" y="43"/>
                    </a:lnTo>
                    <a:lnTo>
                      <a:pt x="8" y="32"/>
                    </a:lnTo>
                    <a:lnTo>
                      <a:pt x="13" y="22"/>
                    </a:lnTo>
                    <a:lnTo>
                      <a:pt x="17" y="13"/>
                    </a:lnTo>
                    <a:lnTo>
                      <a:pt x="20" y="6"/>
                    </a:lnTo>
                    <a:lnTo>
                      <a:pt x="22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502151" y="2795588"/>
                <a:ext cx="195263" cy="16192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3" y="0"/>
                  </a:cxn>
                  <a:cxn ang="0">
                    <a:pos x="95" y="99"/>
                  </a:cxn>
                  <a:cxn ang="0">
                    <a:pos x="68" y="102"/>
                  </a:cxn>
                  <a:cxn ang="0">
                    <a:pos x="0" y="13"/>
                  </a:cxn>
                  <a:cxn ang="0">
                    <a:pos x="3" y="13"/>
                  </a:cxn>
                  <a:cxn ang="0">
                    <a:pos x="10" y="12"/>
                  </a:cxn>
                  <a:cxn ang="0">
                    <a:pos x="18" y="12"/>
                  </a:cxn>
                  <a:cxn ang="0">
                    <a:pos x="30" y="11"/>
                  </a:cxn>
                  <a:cxn ang="0">
                    <a:pos x="43" y="10"/>
                  </a:cxn>
                  <a:cxn ang="0">
                    <a:pos x="54" y="8"/>
                  </a:cxn>
                  <a:cxn ang="0">
                    <a:pos x="64" y="8"/>
                  </a:cxn>
                  <a:cxn ang="0">
                    <a:pos x="77" y="6"/>
                  </a:cxn>
                  <a:cxn ang="0">
                    <a:pos x="92" y="4"/>
                  </a:cxn>
                  <a:cxn ang="0">
                    <a:pos x="103" y="3"/>
                  </a:cxn>
                  <a:cxn ang="0">
                    <a:pos x="114" y="1"/>
                  </a:cxn>
                  <a:cxn ang="0">
                    <a:pos x="121" y="0"/>
                  </a:cxn>
                </a:cxnLst>
                <a:rect l="0" t="0" r="r" b="b"/>
                <a:pathLst>
                  <a:path w="123" h="102">
                    <a:moveTo>
                      <a:pt x="121" y="0"/>
                    </a:moveTo>
                    <a:lnTo>
                      <a:pt x="123" y="0"/>
                    </a:lnTo>
                    <a:lnTo>
                      <a:pt x="95" y="99"/>
                    </a:lnTo>
                    <a:lnTo>
                      <a:pt x="68" y="102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10" y="12"/>
                    </a:lnTo>
                    <a:lnTo>
                      <a:pt x="18" y="12"/>
                    </a:lnTo>
                    <a:lnTo>
                      <a:pt x="30" y="11"/>
                    </a:lnTo>
                    <a:lnTo>
                      <a:pt x="43" y="10"/>
                    </a:lnTo>
                    <a:lnTo>
                      <a:pt x="54" y="8"/>
                    </a:lnTo>
                    <a:lnTo>
                      <a:pt x="64" y="8"/>
                    </a:lnTo>
                    <a:lnTo>
                      <a:pt x="77" y="6"/>
                    </a:lnTo>
                    <a:lnTo>
                      <a:pt x="92" y="4"/>
                    </a:lnTo>
                    <a:lnTo>
                      <a:pt x="103" y="3"/>
                    </a:lnTo>
                    <a:lnTo>
                      <a:pt x="114" y="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575176" y="2925763"/>
                <a:ext cx="180975" cy="703263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8" y="2"/>
                  </a:cxn>
                  <a:cxn ang="0">
                    <a:pos x="49" y="8"/>
                  </a:cxn>
                  <a:cxn ang="0">
                    <a:pos x="53" y="18"/>
                  </a:cxn>
                  <a:cxn ang="0">
                    <a:pos x="56" y="31"/>
                  </a:cxn>
                  <a:cxn ang="0">
                    <a:pos x="60" y="47"/>
                  </a:cxn>
                  <a:cxn ang="0">
                    <a:pos x="65" y="65"/>
                  </a:cxn>
                  <a:cxn ang="0">
                    <a:pos x="71" y="85"/>
                  </a:cxn>
                  <a:cxn ang="0">
                    <a:pos x="76" y="107"/>
                  </a:cxn>
                  <a:cxn ang="0">
                    <a:pos x="83" y="130"/>
                  </a:cxn>
                  <a:cxn ang="0">
                    <a:pos x="88" y="154"/>
                  </a:cxn>
                  <a:cxn ang="0">
                    <a:pos x="99" y="203"/>
                  </a:cxn>
                  <a:cxn ang="0">
                    <a:pos x="104" y="227"/>
                  </a:cxn>
                  <a:cxn ang="0">
                    <a:pos x="108" y="250"/>
                  </a:cxn>
                  <a:cxn ang="0">
                    <a:pos x="112" y="272"/>
                  </a:cxn>
                  <a:cxn ang="0">
                    <a:pos x="114" y="292"/>
                  </a:cxn>
                  <a:cxn ang="0">
                    <a:pos x="68" y="443"/>
                  </a:cxn>
                  <a:cxn ang="0">
                    <a:pos x="0" y="326"/>
                  </a:cxn>
                  <a:cxn ang="0">
                    <a:pos x="0" y="324"/>
                  </a:cxn>
                  <a:cxn ang="0">
                    <a:pos x="1" y="316"/>
                  </a:cxn>
                  <a:cxn ang="0">
                    <a:pos x="2" y="303"/>
                  </a:cxn>
                  <a:cxn ang="0">
                    <a:pos x="4" y="288"/>
                  </a:cxn>
                  <a:cxn ang="0">
                    <a:pos x="5" y="268"/>
                  </a:cxn>
                  <a:cxn ang="0">
                    <a:pos x="8" y="246"/>
                  </a:cxn>
                  <a:cxn ang="0">
                    <a:pos x="9" y="222"/>
                  </a:cxn>
                  <a:cxn ang="0">
                    <a:pos x="12" y="196"/>
                  </a:cxn>
                  <a:cxn ang="0">
                    <a:pos x="14" y="169"/>
                  </a:cxn>
                  <a:cxn ang="0">
                    <a:pos x="17" y="114"/>
                  </a:cxn>
                  <a:cxn ang="0">
                    <a:pos x="19" y="88"/>
                  </a:cxn>
                  <a:cxn ang="0">
                    <a:pos x="20" y="63"/>
                  </a:cxn>
                  <a:cxn ang="0">
                    <a:pos x="20" y="18"/>
                  </a:cxn>
                  <a:cxn ang="0">
                    <a:pos x="19" y="0"/>
                  </a:cxn>
                  <a:cxn ang="0">
                    <a:pos x="47" y="0"/>
                  </a:cxn>
                </a:cxnLst>
                <a:rect l="0" t="0" r="r" b="b"/>
                <a:pathLst>
                  <a:path w="114" h="443">
                    <a:moveTo>
                      <a:pt x="47" y="0"/>
                    </a:moveTo>
                    <a:lnTo>
                      <a:pt x="48" y="2"/>
                    </a:lnTo>
                    <a:lnTo>
                      <a:pt x="49" y="8"/>
                    </a:lnTo>
                    <a:lnTo>
                      <a:pt x="53" y="18"/>
                    </a:lnTo>
                    <a:lnTo>
                      <a:pt x="56" y="31"/>
                    </a:lnTo>
                    <a:lnTo>
                      <a:pt x="60" y="47"/>
                    </a:lnTo>
                    <a:lnTo>
                      <a:pt x="65" y="65"/>
                    </a:lnTo>
                    <a:lnTo>
                      <a:pt x="71" y="85"/>
                    </a:lnTo>
                    <a:lnTo>
                      <a:pt x="76" y="107"/>
                    </a:lnTo>
                    <a:lnTo>
                      <a:pt x="83" y="130"/>
                    </a:lnTo>
                    <a:lnTo>
                      <a:pt x="88" y="154"/>
                    </a:lnTo>
                    <a:lnTo>
                      <a:pt x="99" y="203"/>
                    </a:lnTo>
                    <a:lnTo>
                      <a:pt x="104" y="227"/>
                    </a:lnTo>
                    <a:lnTo>
                      <a:pt x="108" y="250"/>
                    </a:lnTo>
                    <a:lnTo>
                      <a:pt x="112" y="272"/>
                    </a:lnTo>
                    <a:lnTo>
                      <a:pt x="114" y="292"/>
                    </a:lnTo>
                    <a:lnTo>
                      <a:pt x="68" y="443"/>
                    </a:lnTo>
                    <a:lnTo>
                      <a:pt x="0" y="326"/>
                    </a:lnTo>
                    <a:lnTo>
                      <a:pt x="0" y="324"/>
                    </a:lnTo>
                    <a:lnTo>
                      <a:pt x="1" y="316"/>
                    </a:lnTo>
                    <a:lnTo>
                      <a:pt x="2" y="303"/>
                    </a:lnTo>
                    <a:lnTo>
                      <a:pt x="4" y="288"/>
                    </a:lnTo>
                    <a:lnTo>
                      <a:pt x="5" y="268"/>
                    </a:lnTo>
                    <a:lnTo>
                      <a:pt x="8" y="246"/>
                    </a:lnTo>
                    <a:lnTo>
                      <a:pt x="9" y="222"/>
                    </a:lnTo>
                    <a:lnTo>
                      <a:pt x="12" y="196"/>
                    </a:lnTo>
                    <a:lnTo>
                      <a:pt x="14" y="169"/>
                    </a:lnTo>
                    <a:lnTo>
                      <a:pt x="17" y="114"/>
                    </a:lnTo>
                    <a:lnTo>
                      <a:pt x="19" y="88"/>
                    </a:lnTo>
                    <a:lnTo>
                      <a:pt x="20" y="63"/>
                    </a:lnTo>
                    <a:lnTo>
                      <a:pt x="20" y="18"/>
                    </a:lnTo>
                    <a:lnTo>
                      <a:pt x="19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967163" y="1524000"/>
                <a:ext cx="1011238" cy="1128713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96" y="2"/>
                  </a:cxn>
                  <a:cxn ang="0">
                    <a:pos x="330" y="8"/>
                  </a:cxn>
                  <a:cxn ang="0">
                    <a:pos x="363" y="17"/>
                  </a:cxn>
                  <a:cxn ang="0">
                    <a:pos x="396" y="31"/>
                  </a:cxn>
                  <a:cxn ang="0">
                    <a:pos x="429" y="48"/>
                  </a:cxn>
                  <a:cxn ang="0">
                    <a:pos x="460" y="69"/>
                  </a:cxn>
                  <a:cxn ang="0">
                    <a:pos x="489" y="93"/>
                  </a:cxn>
                  <a:cxn ang="0">
                    <a:pos x="518" y="120"/>
                  </a:cxn>
                  <a:cxn ang="0">
                    <a:pos x="543" y="150"/>
                  </a:cxn>
                  <a:cxn ang="0">
                    <a:pos x="567" y="185"/>
                  </a:cxn>
                  <a:cxn ang="0">
                    <a:pos x="588" y="222"/>
                  </a:cxn>
                  <a:cxn ang="0">
                    <a:pos x="607" y="262"/>
                  </a:cxn>
                  <a:cxn ang="0">
                    <a:pos x="619" y="295"/>
                  </a:cxn>
                  <a:cxn ang="0">
                    <a:pos x="629" y="328"/>
                  </a:cxn>
                  <a:cxn ang="0">
                    <a:pos x="634" y="362"/>
                  </a:cxn>
                  <a:cxn ang="0">
                    <a:pos x="637" y="395"/>
                  </a:cxn>
                  <a:cxn ang="0">
                    <a:pos x="637" y="428"/>
                  </a:cxn>
                  <a:cxn ang="0">
                    <a:pos x="635" y="461"/>
                  </a:cxn>
                  <a:cxn ang="0">
                    <a:pos x="629" y="493"/>
                  </a:cxn>
                  <a:cxn ang="0">
                    <a:pos x="621" y="523"/>
                  </a:cxn>
                  <a:cxn ang="0">
                    <a:pos x="610" y="552"/>
                  </a:cxn>
                  <a:cxn ang="0">
                    <a:pos x="597" y="579"/>
                  </a:cxn>
                  <a:cxn ang="0">
                    <a:pos x="581" y="605"/>
                  </a:cxn>
                  <a:cxn ang="0">
                    <a:pos x="562" y="628"/>
                  </a:cxn>
                  <a:cxn ang="0">
                    <a:pos x="540" y="650"/>
                  </a:cxn>
                  <a:cxn ang="0">
                    <a:pos x="516" y="668"/>
                  </a:cxn>
                  <a:cxn ang="0">
                    <a:pos x="489" y="683"/>
                  </a:cxn>
                  <a:cxn ang="0">
                    <a:pos x="460" y="695"/>
                  </a:cxn>
                  <a:cxn ang="0">
                    <a:pos x="424" y="705"/>
                  </a:cxn>
                  <a:cxn ang="0">
                    <a:pos x="388" y="710"/>
                  </a:cxn>
                  <a:cxn ang="0">
                    <a:pos x="352" y="711"/>
                  </a:cxn>
                  <a:cxn ang="0">
                    <a:pos x="317" y="708"/>
                  </a:cxn>
                  <a:cxn ang="0">
                    <a:pos x="282" y="700"/>
                  </a:cxn>
                  <a:cxn ang="0">
                    <a:pos x="248" y="687"/>
                  </a:cxn>
                  <a:cxn ang="0">
                    <a:pos x="215" y="672"/>
                  </a:cxn>
                  <a:cxn ang="0">
                    <a:pos x="184" y="652"/>
                  </a:cxn>
                  <a:cxn ang="0">
                    <a:pos x="154" y="628"/>
                  </a:cxn>
                  <a:cxn ang="0">
                    <a:pos x="125" y="602"/>
                  </a:cxn>
                  <a:cxn ang="0">
                    <a:pos x="99" y="572"/>
                  </a:cxn>
                  <a:cxn ang="0">
                    <a:pos x="73" y="538"/>
                  </a:cxn>
                  <a:cxn ang="0">
                    <a:pos x="51" y="502"/>
                  </a:cxn>
                  <a:cxn ang="0">
                    <a:pos x="37" y="472"/>
                  </a:cxn>
                  <a:cxn ang="0">
                    <a:pos x="25" y="442"/>
                  </a:cxn>
                  <a:cxn ang="0">
                    <a:pos x="15" y="412"/>
                  </a:cxn>
                  <a:cxn ang="0">
                    <a:pos x="8" y="380"/>
                  </a:cxn>
                  <a:cxn ang="0">
                    <a:pos x="3" y="348"/>
                  </a:cxn>
                  <a:cxn ang="0">
                    <a:pos x="0" y="316"/>
                  </a:cxn>
                  <a:cxn ang="0">
                    <a:pos x="0" y="283"/>
                  </a:cxn>
                  <a:cxn ang="0">
                    <a:pos x="2" y="252"/>
                  </a:cxn>
                  <a:cxn ang="0">
                    <a:pos x="6" y="221"/>
                  </a:cxn>
                  <a:cxn ang="0">
                    <a:pos x="13" y="191"/>
                  </a:cxn>
                  <a:cxn ang="0">
                    <a:pos x="23" y="162"/>
                  </a:cxn>
                  <a:cxn ang="0">
                    <a:pos x="35" y="135"/>
                  </a:cxn>
                  <a:cxn ang="0">
                    <a:pos x="49" y="110"/>
                  </a:cxn>
                  <a:cxn ang="0">
                    <a:pos x="65" y="87"/>
                  </a:cxn>
                  <a:cxn ang="0">
                    <a:pos x="85" y="66"/>
                  </a:cxn>
                  <a:cxn ang="0">
                    <a:pos x="106" y="48"/>
                  </a:cxn>
                  <a:cxn ang="0">
                    <a:pos x="131" y="33"/>
                  </a:cxn>
                  <a:cxn ang="0">
                    <a:pos x="162" y="19"/>
                  </a:cxn>
                  <a:cxn ang="0">
                    <a:pos x="195" y="9"/>
                  </a:cxn>
                  <a:cxn ang="0">
                    <a:pos x="228" y="2"/>
                  </a:cxn>
                  <a:cxn ang="0">
                    <a:pos x="262" y="0"/>
                  </a:cxn>
                </a:cxnLst>
                <a:rect l="0" t="0" r="r" b="b"/>
                <a:pathLst>
                  <a:path w="637" h="711">
                    <a:moveTo>
                      <a:pt x="262" y="0"/>
                    </a:moveTo>
                    <a:lnTo>
                      <a:pt x="296" y="2"/>
                    </a:lnTo>
                    <a:lnTo>
                      <a:pt x="330" y="8"/>
                    </a:lnTo>
                    <a:lnTo>
                      <a:pt x="363" y="17"/>
                    </a:lnTo>
                    <a:lnTo>
                      <a:pt x="396" y="31"/>
                    </a:lnTo>
                    <a:lnTo>
                      <a:pt x="429" y="48"/>
                    </a:lnTo>
                    <a:lnTo>
                      <a:pt x="460" y="69"/>
                    </a:lnTo>
                    <a:lnTo>
                      <a:pt x="489" y="93"/>
                    </a:lnTo>
                    <a:lnTo>
                      <a:pt x="518" y="120"/>
                    </a:lnTo>
                    <a:lnTo>
                      <a:pt x="543" y="150"/>
                    </a:lnTo>
                    <a:lnTo>
                      <a:pt x="567" y="185"/>
                    </a:lnTo>
                    <a:lnTo>
                      <a:pt x="588" y="222"/>
                    </a:lnTo>
                    <a:lnTo>
                      <a:pt x="607" y="262"/>
                    </a:lnTo>
                    <a:lnTo>
                      <a:pt x="619" y="295"/>
                    </a:lnTo>
                    <a:lnTo>
                      <a:pt x="629" y="328"/>
                    </a:lnTo>
                    <a:lnTo>
                      <a:pt x="634" y="362"/>
                    </a:lnTo>
                    <a:lnTo>
                      <a:pt x="637" y="395"/>
                    </a:lnTo>
                    <a:lnTo>
                      <a:pt x="637" y="428"/>
                    </a:lnTo>
                    <a:lnTo>
                      <a:pt x="635" y="461"/>
                    </a:lnTo>
                    <a:lnTo>
                      <a:pt x="629" y="493"/>
                    </a:lnTo>
                    <a:lnTo>
                      <a:pt x="621" y="523"/>
                    </a:lnTo>
                    <a:lnTo>
                      <a:pt x="610" y="552"/>
                    </a:lnTo>
                    <a:lnTo>
                      <a:pt x="597" y="579"/>
                    </a:lnTo>
                    <a:lnTo>
                      <a:pt x="581" y="605"/>
                    </a:lnTo>
                    <a:lnTo>
                      <a:pt x="562" y="628"/>
                    </a:lnTo>
                    <a:lnTo>
                      <a:pt x="540" y="650"/>
                    </a:lnTo>
                    <a:lnTo>
                      <a:pt x="516" y="668"/>
                    </a:lnTo>
                    <a:lnTo>
                      <a:pt x="489" y="683"/>
                    </a:lnTo>
                    <a:lnTo>
                      <a:pt x="460" y="695"/>
                    </a:lnTo>
                    <a:lnTo>
                      <a:pt x="424" y="705"/>
                    </a:lnTo>
                    <a:lnTo>
                      <a:pt x="388" y="710"/>
                    </a:lnTo>
                    <a:lnTo>
                      <a:pt x="352" y="711"/>
                    </a:lnTo>
                    <a:lnTo>
                      <a:pt x="317" y="708"/>
                    </a:lnTo>
                    <a:lnTo>
                      <a:pt x="282" y="700"/>
                    </a:lnTo>
                    <a:lnTo>
                      <a:pt x="248" y="687"/>
                    </a:lnTo>
                    <a:lnTo>
                      <a:pt x="215" y="672"/>
                    </a:lnTo>
                    <a:lnTo>
                      <a:pt x="184" y="652"/>
                    </a:lnTo>
                    <a:lnTo>
                      <a:pt x="154" y="628"/>
                    </a:lnTo>
                    <a:lnTo>
                      <a:pt x="125" y="602"/>
                    </a:lnTo>
                    <a:lnTo>
                      <a:pt x="99" y="572"/>
                    </a:lnTo>
                    <a:lnTo>
                      <a:pt x="73" y="538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2" y="19"/>
                    </a:lnTo>
                    <a:lnTo>
                      <a:pt x="195" y="9"/>
                    </a:lnTo>
                    <a:lnTo>
                      <a:pt x="228" y="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4033838" y="1577975"/>
                <a:ext cx="912813" cy="1016000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77" y="2"/>
                  </a:cxn>
                  <a:cxn ang="0">
                    <a:pos x="309" y="9"/>
                  </a:cxn>
                  <a:cxn ang="0">
                    <a:pos x="342" y="20"/>
                  </a:cxn>
                  <a:cxn ang="0">
                    <a:pos x="373" y="35"/>
                  </a:cxn>
                  <a:cxn ang="0">
                    <a:pos x="404" y="53"/>
                  </a:cxn>
                  <a:cxn ang="0">
                    <a:pos x="433" y="75"/>
                  </a:cxn>
                  <a:cxn ang="0">
                    <a:pos x="460" y="101"/>
                  </a:cxn>
                  <a:cxn ang="0">
                    <a:pos x="486" y="130"/>
                  </a:cxn>
                  <a:cxn ang="0">
                    <a:pos x="509" y="162"/>
                  </a:cxn>
                  <a:cxn ang="0">
                    <a:pos x="530" y="197"/>
                  </a:cxn>
                  <a:cxn ang="0">
                    <a:pos x="548" y="236"/>
                  </a:cxn>
                  <a:cxn ang="0">
                    <a:pos x="559" y="268"/>
                  </a:cxn>
                  <a:cxn ang="0">
                    <a:pos x="568" y="300"/>
                  </a:cxn>
                  <a:cxn ang="0">
                    <a:pos x="572" y="332"/>
                  </a:cxn>
                  <a:cxn ang="0">
                    <a:pos x="575" y="364"/>
                  </a:cxn>
                  <a:cxn ang="0">
                    <a:pos x="574" y="396"/>
                  </a:cxn>
                  <a:cxn ang="0">
                    <a:pos x="571" y="427"/>
                  </a:cxn>
                  <a:cxn ang="0">
                    <a:pos x="565" y="457"/>
                  </a:cxn>
                  <a:cxn ang="0">
                    <a:pos x="555" y="485"/>
                  </a:cxn>
                  <a:cxn ang="0">
                    <a:pos x="543" y="512"/>
                  </a:cxn>
                  <a:cxn ang="0">
                    <a:pos x="528" y="537"/>
                  </a:cxn>
                  <a:cxn ang="0">
                    <a:pos x="511" y="560"/>
                  </a:cxn>
                  <a:cxn ang="0">
                    <a:pos x="490" y="581"/>
                  </a:cxn>
                  <a:cxn ang="0">
                    <a:pos x="468" y="599"/>
                  </a:cxn>
                  <a:cxn ang="0">
                    <a:pos x="442" y="614"/>
                  </a:cxn>
                  <a:cxn ang="0">
                    <a:pos x="415" y="626"/>
                  </a:cxn>
                  <a:cxn ang="0">
                    <a:pos x="379" y="635"/>
                  </a:cxn>
                  <a:cxn ang="0">
                    <a:pos x="345" y="640"/>
                  </a:cxn>
                  <a:cxn ang="0">
                    <a:pos x="309" y="640"/>
                  </a:cxn>
                  <a:cxn ang="0">
                    <a:pos x="275" y="635"/>
                  </a:cxn>
                  <a:cxn ang="0">
                    <a:pos x="242" y="626"/>
                  </a:cxn>
                  <a:cxn ang="0">
                    <a:pos x="209" y="612"/>
                  </a:cxn>
                  <a:cxn ang="0">
                    <a:pos x="177" y="595"/>
                  </a:cxn>
                  <a:cxn ang="0">
                    <a:pos x="147" y="573"/>
                  </a:cxn>
                  <a:cxn ang="0">
                    <a:pos x="119" y="548"/>
                  </a:cxn>
                  <a:cxn ang="0">
                    <a:pos x="92" y="519"/>
                  </a:cxn>
                  <a:cxn ang="0">
                    <a:pos x="68" y="486"/>
                  </a:cxn>
                  <a:cxn ang="0">
                    <a:pos x="46" y="451"/>
                  </a:cxn>
                  <a:cxn ang="0">
                    <a:pos x="33" y="423"/>
                  </a:cxn>
                  <a:cxn ang="0">
                    <a:pos x="21" y="394"/>
                  </a:cxn>
                  <a:cxn ang="0">
                    <a:pos x="12" y="364"/>
                  </a:cxn>
                  <a:cxn ang="0">
                    <a:pos x="6" y="334"/>
                  </a:cxn>
                  <a:cxn ang="0">
                    <a:pos x="1" y="304"/>
                  </a:cxn>
                  <a:cxn ang="0">
                    <a:pos x="0" y="273"/>
                  </a:cxn>
                  <a:cxn ang="0">
                    <a:pos x="1" y="242"/>
                  </a:cxn>
                  <a:cxn ang="0">
                    <a:pos x="4" y="212"/>
                  </a:cxn>
                  <a:cxn ang="0">
                    <a:pos x="9" y="183"/>
                  </a:cxn>
                  <a:cxn ang="0">
                    <a:pos x="17" y="155"/>
                  </a:cxn>
                  <a:cxn ang="0">
                    <a:pos x="27" y="129"/>
                  </a:cxn>
                  <a:cxn ang="0">
                    <a:pos x="41" y="104"/>
                  </a:cxn>
                  <a:cxn ang="0">
                    <a:pos x="56" y="82"/>
                  </a:cxn>
                  <a:cxn ang="0">
                    <a:pos x="74" y="61"/>
                  </a:cxn>
                  <a:cxn ang="0">
                    <a:pos x="95" y="44"/>
                  </a:cxn>
                  <a:cxn ang="0">
                    <a:pos x="118" y="29"/>
                  </a:cxn>
                  <a:cxn ang="0">
                    <a:pos x="148" y="16"/>
                  </a:cxn>
                  <a:cxn ang="0">
                    <a:pos x="179" y="6"/>
                  </a:cxn>
                  <a:cxn ang="0">
                    <a:pos x="212" y="1"/>
                  </a:cxn>
                  <a:cxn ang="0">
                    <a:pos x="244" y="0"/>
                  </a:cxn>
                </a:cxnLst>
                <a:rect l="0" t="0" r="r" b="b"/>
                <a:pathLst>
                  <a:path w="575" h="640">
                    <a:moveTo>
                      <a:pt x="244" y="0"/>
                    </a:moveTo>
                    <a:lnTo>
                      <a:pt x="277" y="2"/>
                    </a:lnTo>
                    <a:lnTo>
                      <a:pt x="309" y="9"/>
                    </a:lnTo>
                    <a:lnTo>
                      <a:pt x="342" y="20"/>
                    </a:lnTo>
                    <a:lnTo>
                      <a:pt x="373" y="35"/>
                    </a:lnTo>
                    <a:lnTo>
                      <a:pt x="404" y="53"/>
                    </a:lnTo>
                    <a:lnTo>
                      <a:pt x="433" y="75"/>
                    </a:lnTo>
                    <a:lnTo>
                      <a:pt x="460" y="101"/>
                    </a:lnTo>
                    <a:lnTo>
                      <a:pt x="486" y="130"/>
                    </a:lnTo>
                    <a:lnTo>
                      <a:pt x="509" y="162"/>
                    </a:lnTo>
                    <a:lnTo>
                      <a:pt x="530" y="197"/>
                    </a:lnTo>
                    <a:lnTo>
                      <a:pt x="548" y="236"/>
                    </a:lnTo>
                    <a:lnTo>
                      <a:pt x="559" y="268"/>
                    </a:lnTo>
                    <a:lnTo>
                      <a:pt x="568" y="300"/>
                    </a:lnTo>
                    <a:lnTo>
                      <a:pt x="572" y="332"/>
                    </a:lnTo>
                    <a:lnTo>
                      <a:pt x="575" y="364"/>
                    </a:lnTo>
                    <a:lnTo>
                      <a:pt x="574" y="396"/>
                    </a:lnTo>
                    <a:lnTo>
                      <a:pt x="571" y="427"/>
                    </a:lnTo>
                    <a:lnTo>
                      <a:pt x="565" y="457"/>
                    </a:lnTo>
                    <a:lnTo>
                      <a:pt x="555" y="485"/>
                    </a:lnTo>
                    <a:lnTo>
                      <a:pt x="543" y="512"/>
                    </a:lnTo>
                    <a:lnTo>
                      <a:pt x="528" y="537"/>
                    </a:lnTo>
                    <a:lnTo>
                      <a:pt x="511" y="560"/>
                    </a:lnTo>
                    <a:lnTo>
                      <a:pt x="490" y="581"/>
                    </a:lnTo>
                    <a:lnTo>
                      <a:pt x="468" y="599"/>
                    </a:lnTo>
                    <a:lnTo>
                      <a:pt x="442" y="614"/>
                    </a:lnTo>
                    <a:lnTo>
                      <a:pt x="415" y="626"/>
                    </a:lnTo>
                    <a:lnTo>
                      <a:pt x="379" y="635"/>
                    </a:lnTo>
                    <a:lnTo>
                      <a:pt x="345" y="640"/>
                    </a:lnTo>
                    <a:lnTo>
                      <a:pt x="309" y="640"/>
                    </a:lnTo>
                    <a:lnTo>
                      <a:pt x="275" y="635"/>
                    </a:lnTo>
                    <a:lnTo>
                      <a:pt x="242" y="626"/>
                    </a:lnTo>
                    <a:lnTo>
                      <a:pt x="209" y="612"/>
                    </a:lnTo>
                    <a:lnTo>
                      <a:pt x="177" y="595"/>
                    </a:lnTo>
                    <a:lnTo>
                      <a:pt x="147" y="573"/>
                    </a:lnTo>
                    <a:lnTo>
                      <a:pt x="119" y="548"/>
                    </a:lnTo>
                    <a:lnTo>
                      <a:pt x="92" y="519"/>
                    </a:lnTo>
                    <a:lnTo>
                      <a:pt x="68" y="486"/>
                    </a:lnTo>
                    <a:lnTo>
                      <a:pt x="46" y="451"/>
                    </a:lnTo>
                    <a:lnTo>
                      <a:pt x="33" y="423"/>
                    </a:lnTo>
                    <a:lnTo>
                      <a:pt x="21" y="394"/>
                    </a:lnTo>
                    <a:lnTo>
                      <a:pt x="12" y="364"/>
                    </a:lnTo>
                    <a:lnTo>
                      <a:pt x="6" y="334"/>
                    </a:lnTo>
                    <a:lnTo>
                      <a:pt x="1" y="304"/>
                    </a:lnTo>
                    <a:lnTo>
                      <a:pt x="0" y="273"/>
                    </a:lnTo>
                    <a:lnTo>
                      <a:pt x="1" y="242"/>
                    </a:lnTo>
                    <a:lnTo>
                      <a:pt x="4" y="212"/>
                    </a:lnTo>
                    <a:lnTo>
                      <a:pt x="9" y="183"/>
                    </a:lnTo>
                    <a:lnTo>
                      <a:pt x="17" y="155"/>
                    </a:lnTo>
                    <a:lnTo>
                      <a:pt x="27" y="129"/>
                    </a:lnTo>
                    <a:lnTo>
                      <a:pt x="41" y="104"/>
                    </a:lnTo>
                    <a:lnTo>
                      <a:pt x="56" y="82"/>
                    </a:lnTo>
                    <a:lnTo>
                      <a:pt x="74" y="61"/>
                    </a:lnTo>
                    <a:lnTo>
                      <a:pt x="95" y="44"/>
                    </a:lnTo>
                    <a:lnTo>
                      <a:pt x="118" y="29"/>
                    </a:lnTo>
                    <a:lnTo>
                      <a:pt x="148" y="16"/>
                    </a:lnTo>
                    <a:lnTo>
                      <a:pt x="179" y="6"/>
                    </a:lnTo>
                    <a:lnTo>
                      <a:pt x="212" y="1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FED78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51326" y="4044950"/>
                <a:ext cx="665163" cy="15875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291" y="6"/>
                  </a:cxn>
                  <a:cxn ang="0">
                    <a:pos x="419" y="57"/>
                  </a:cxn>
                  <a:cxn ang="0">
                    <a:pos x="419" y="59"/>
                  </a:cxn>
                  <a:cxn ang="0">
                    <a:pos x="418" y="63"/>
                  </a:cxn>
                  <a:cxn ang="0">
                    <a:pos x="417" y="71"/>
                  </a:cxn>
                  <a:cxn ang="0">
                    <a:pos x="416" y="83"/>
                  </a:cxn>
                  <a:cxn ang="0">
                    <a:pos x="398" y="83"/>
                  </a:cxn>
                  <a:cxn ang="0">
                    <a:pos x="349" y="83"/>
                  </a:cxn>
                  <a:cxn ang="0">
                    <a:pos x="320" y="83"/>
                  </a:cxn>
                  <a:cxn ang="0">
                    <a:pos x="288" y="84"/>
                  </a:cxn>
                  <a:cxn ang="0">
                    <a:pos x="281" y="68"/>
                  </a:cxn>
                  <a:cxn ang="0">
                    <a:pos x="272" y="85"/>
                  </a:cxn>
                  <a:cxn ang="0">
                    <a:pos x="238" y="87"/>
                  </a:cxn>
                  <a:cxn ang="0">
                    <a:pos x="201" y="89"/>
                  </a:cxn>
                  <a:cxn ang="0">
                    <a:pos x="166" y="91"/>
                  </a:cxn>
                  <a:cxn ang="0">
                    <a:pos x="131" y="92"/>
                  </a:cxn>
                  <a:cxn ang="0">
                    <a:pos x="99" y="94"/>
                  </a:cxn>
                  <a:cxn ang="0">
                    <a:pos x="68" y="96"/>
                  </a:cxn>
                  <a:cxn ang="0">
                    <a:pos x="42" y="98"/>
                  </a:cxn>
                  <a:cxn ang="0">
                    <a:pos x="20" y="99"/>
                  </a:cxn>
                  <a:cxn ang="0">
                    <a:pos x="2" y="100"/>
                  </a:cxn>
                  <a:cxn ang="0">
                    <a:pos x="1" y="93"/>
                  </a:cxn>
                  <a:cxn ang="0">
                    <a:pos x="1" y="83"/>
                  </a:cxn>
                  <a:cxn ang="0">
                    <a:pos x="1" y="75"/>
                  </a:cxn>
                  <a:cxn ang="0">
                    <a:pos x="0" y="68"/>
                  </a:cxn>
                  <a:cxn ang="0">
                    <a:pos x="0" y="66"/>
                  </a:cxn>
                  <a:cxn ang="0">
                    <a:pos x="240" y="0"/>
                  </a:cxn>
                </a:cxnLst>
                <a:rect l="0" t="0" r="r" b="b"/>
                <a:pathLst>
                  <a:path w="419" h="100">
                    <a:moveTo>
                      <a:pt x="240" y="0"/>
                    </a:moveTo>
                    <a:lnTo>
                      <a:pt x="291" y="6"/>
                    </a:lnTo>
                    <a:lnTo>
                      <a:pt x="419" y="57"/>
                    </a:lnTo>
                    <a:lnTo>
                      <a:pt x="419" y="59"/>
                    </a:lnTo>
                    <a:lnTo>
                      <a:pt x="418" y="63"/>
                    </a:lnTo>
                    <a:lnTo>
                      <a:pt x="417" y="71"/>
                    </a:lnTo>
                    <a:lnTo>
                      <a:pt x="416" y="83"/>
                    </a:lnTo>
                    <a:lnTo>
                      <a:pt x="398" y="83"/>
                    </a:lnTo>
                    <a:lnTo>
                      <a:pt x="349" y="83"/>
                    </a:lnTo>
                    <a:lnTo>
                      <a:pt x="320" y="83"/>
                    </a:lnTo>
                    <a:lnTo>
                      <a:pt x="288" y="84"/>
                    </a:lnTo>
                    <a:lnTo>
                      <a:pt x="281" y="68"/>
                    </a:lnTo>
                    <a:lnTo>
                      <a:pt x="272" y="85"/>
                    </a:lnTo>
                    <a:lnTo>
                      <a:pt x="238" y="87"/>
                    </a:lnTo>
                    <a:lnTo>
                      <a:pt x="201" y="89"/>
                    </a:lnTo>
                    <a:lnTo>
                      <a:pt x="166" y="91"/>
                    </a:lnTo>
                    <a:lnTo>
                      <a:pt x="131" y="92"/>
                    </a:lnTo>
                    <a:lnTo>
                      <a:pt x="99" y="94"/>
                    </a:lnTo>
                    <a:lnTo>
                      <a:pt x="68" y="96"/>
                    </a:lnTo>
                    <a:lnTo>
                      <a:pt x="42" y="98"/>
                    </a:lnTo>
                    <a:lnTo>
                      <a:pt x="20" y="99"/>
                    </a:lnTo>
                    <a:lnTo>
                      <a:pt x="2" y="100"/>
                    </a:lnTo>
                    <a:lnTo>
                      <a:pt x="1" y="93"/>
                    </a:lnTo>
                    <a:lnTo>
                      <a:pt x="1" y="83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8"/>
              <p:cNvSpPr>
                <a:spLocks/>
              </p:cNvSpPr>
              <p:nvPr/>
            </p:nvSpPr>
            <p:spPr bwMode="auto">
              <a:xfrm>
                <a:off x="3967163" y="1550988"/>
                <a:ext cx="857250" cy="823913"/>
              </a:xfrm>
              <a:custGeom>
                <a:avLst/>
                <a:gdLst/>
                <a:ahLst/>
                <a:cxnLst>
                  <a:cxn ang="0">
                    <a:pos x="293" y="3"/>
                  </a:cxn>
                  <a:cxn ang="0">
                    <a:pos x="361" y="19"/>
                  </a:cxn>
                  <a:cxn ang="0">
                    <a:pos x="426" y="52"/>
                  </a:cxn>
                  <a:cxn ang="0">
                    <a:pos x="487" y="100"/>
                  </a:cxn>
                  <a:cxn ang="0">
                    <a:pos x="540" y="161"/>
                  </a:cxn>
                  <a:cxn ang="0">
                    <a:pos x="525" y="200"/>
                  </a:cxn>
                  <a:cxn ang="0">
                    <a:pos x="501" y="238"/>
                  </a:cxn>
                  <a:cxn ang="0">
                    <a:pos x="468" y="272"/>
                  </a:cxn>
                  <a:cxn ang="0">
                    <a:pos x="426" y="298"/>
                  </a:cxn>
                  <a:cxn ang="0">
                    <a:pos x="374" y="314"/>
                  </a:cxn>
                  <a:cxn ang="0">
                    <a:pos x="303" y="319"/>
                  </a:cxn>
                  <a:cxn ang="0">
                    <a:pos x="243" y="314"/>
                  </a:cxn>
                  <a:cxn ang="0">
                    <a:pos x="194" y="303"/>
                  </a:cxn>
                  <a:cxn ang="0">
                    <a:pos x="154" y="288"/>
                  </a:cxn>
                  <a:cxn ang="0">
                    <a:pos x="127" y="273"/>
                  </a:cxn>
                  <a:cxn ang="0">
                    <a:pos x="106" y="259"/>
                  </a:cxn>
                  <a:cxn ang="0">
                    <a:pos x="115" y="292"/>
                  </a:cxn>
                  <a:cxn ang="0">
                    <a:pos x="125" y="357"/>
                  </a:cxn>
                  <a:cxn ang="0">
                    <a:pos x="123" y="412"/>
                  </a:cxn>
                  <a:cxn ang="0">
                    <a:pos x="113" y="458"/>
                  </a:cxn>
                  <a:cxn ang="0">
                    <a:pos x="95" y="494"/>
                  </a:cxn>
                  <a:cxn ang="0">
                    <a:pos x="73" y="519"/>
                  </a:cxn>
                  <a:cxn ang="0">
                    <a:pos x="34" y="450"/>
                  </a:cxn>
                  <a:cxn ang="0">
                    <a:pos x="10" y="375"/>
                  </a:cxn>
                  <a:cxn ang="0">
                    <a:pos x="0" y="297"/>
                  </a:cxn>
                  <a:cxn ang="0">
                    <a:pos x="4" y="221"/>
                  </a:cxn>
                  <a:cxn ang="0">
                    <a:pos x="21" y="157"/>
                  </a:cxn>
                  <a:cxn ang="0">
                    <a:pos x="47" y="107"/>
                  </a:cxn>
                  <a:cxn ang="0">
                    <a:pos x="81" y="66"/>
                  </a:cxn>
                  <a:cxn ang="0">
                    <a:pos x="125" y="33"/>
                  </a:cxn>
                  <a:cxn ang="0">
                    <a:pos x="191" y="8"/>
                  </a:cxn>
                  <a:cxn ang="0">
                    <a:pos x="258" y="0"/>
                  </a:cxn>
                </a:cxnLst>
                <a:rect l="0" t="0" r="r" b="b"/>
                <a:pathLst>
                  <a:path w="540" h="519">
                    <a:moveTo>
                      <a:pt x="258" y="0"/>
                    </a:moveTo>
                    <a:lnTo>
                      <a:pt x="293" y="3"/>
                    </a:lnTo>
                    <a:lnTo>
                      <a:pt x="327" y="9"/>
                    </a:lnTo>
                    <a:lnTo>
                      <a:pt x="361" y="19"/>
                    </a:lnTo>
                    <a:lnTo>
                      <a:pt x="394" y="34"/>
                    </a:lnTo>
                    <a:lnTo>
                      <a:pt x="426" y="52"/>
                    </a:lnTo>
                    <a:lnTo>
                      <a:pt x="457" y="74"/>
                    </a:lnTo>
                    <a:lnTo>
                      <a:pt x="487" y="100"/>
                    </a:lnTo>
                    <a:lnTo>
                      <a:pt x="514" y="129"/>
                    </a:lnTo>
                    <a:lnTo>
                      <a:pt x="540" y="161"/>
                    </a:lnTo>
                    <a:lnTo>
                      <a:pt x="533" y="181"/>
                    </a:lnTo>
                    <a:lnTo>
                      <a:pt x="525" y="200"/>
                    </a:lnTo>
                    <a:lnTo>
                      <a:pt x="514" y="219"/>
                    </a:lnTo>
                    <a:lnTo>
                      <a:pt x="501" y="238"/>
                    </a:lnTo>
                    <a:lnTo>
                      <a:pt x="486" y="255"/>
                    </a:lnTo>
                    <a:lnTo>
                      <a:pt x="468" y="272"/>
                    </a:lnTo>
                    <a:lnTo>
                      <a:pt x="448" y="286"/>
                    </a:lnTo>
                    <a:lnTo>
                      <a:pt x="426" y="298"/>
                    </a:lnTo>
                    <a:lnTo>
                      <a:pt x="402" y="307"/>
                    </a:lnTo>
                    <a:lnTo>
                      <a:pt x="374" y="314"/>
                    </a:lnTo>
                    <a:lnTo>
                      <a:pt x="337" y="318"/>
                    </a:lnTo>
                    <a:lnTo>
                      <a:pt x="303" y="319"/>
                    </a:lnTo>
                    <a:lnTo>
                      <a:pt x="272" y="318"/>
                    </a:lnTo>
                    <a:lnTo>
                      <a:pt x="243" y="314"/>
                    </a:lnTo>
                    <a:lnTo>
                      <a:pt x="217" y="309"/>
                    </a:lnTo>
                    <a:lnTo>
                      <a:pt x="194" y="303"/>
                    </a:lnTo>
                    <a:lnTo>
                      <a:pt x="173" y="296"/>
                    </a:lnTo>
                    <a:lnTo>
                      <a:pt x="154" y="288"/>
                    </a:lnTo>
                    <a:lnTo>
                      <a:pt x="139" y="280"/>
                    </a:lnTo>
                    <a:lnTo>
                      <a:pt x="127" y="273"/>
                    </a:lnTo>
                    <a:lnTo>
                      <a:pt x="110" y="262"/>
                    </a:lnTo>
                    <a:lnTo>
                      <a:pt x="106" y="259"/>
                    </a:lnTo>
                    <a:lnTo>
                      <a:pt x="105" y="257"/>
                    </a:lnTo>
                    <a:lnTo>
                      <a:pt x="115" y="292"/>
                    </a:lnTo>
                    <a:lnTo>
                      <a:pt x="121" y="325"/>
                    </a:lnTo>
                    <a:lnTo>
                      <a:pt x="125" y="357"/>
                    </a:lnTo>
                    <a:lnTo>
                      <a:pt x="125" y="385"/>
                    </a:lnTo>
                    <a:lnTo>
                      <a:pt x="123" y="412"/>
                    </a:lnTo>
                    <a:lnTo>
                      <a:pt x="119" y="437"/>
                    </a:lnTo>
                    <a:lnTo>
                      <a:pt x="113" y="458"/>
                    </a:lnTo>
                    <a:lnTo>
                      <a:pt x="104" y="477"/>
                    </a:lnTo>
                    <a:lnTo>
                      <a:pt x="95" y="494"/>
                    </a:lnTo>
                    <a:lnTo>
                      <a:pt x="84" y="507"/>
                    </a:lnTo>
                    <a:lnTo>
                      <a:pt x="73" y="519"/>
                    </a:lnTo>
                    <a:lnTo>
                      <a:pt x="51" y="485"/>
                    </a:lnTo>
                    <a:lnTo>
                      <a:pt x="34" y="450"/>
                    </a:lnTo>
                    <a:lnTo>
                      <a:pt x="21" y="413"/>
                    </a:lnTo>
                    <a:lnTo>
                      <a:pt x="10" y="375"/>
                    </a:lnTo>
                    <a:lnTo>
                      <a:pt x="4" y="337"/>
                    </a:lnTo>
                    <a:lnTo>
                      <a:pt x="0" y="297"/>
                    </a:lnTo>
                    <a:lnTo>
                      <a:pt x="0" y="259"/>
                    </a:lnTo>
                    <a:lnTo>
                      <a:pt x="4" y="221"/>
                    </a:lnTo>
                    <a:lnTo>
                      <a:pt x="11" y="184"/>
                    </a:lnTo>
                    <a:lnTo>
                      <a:pt x="21" y="157"/>
                    </a:lnTo>
                    <a:lnTo>
                      <a:pt x="32" y="131"/>
                    </a:lnTo>
                    <a:lnTo>
                      <a:pt x="47" y="107"/>
                    </a:lnTo>
                    <a:lnTo>
                      <a:pt x="63" y="85"/>
                    </a:lnTo>
                    <a:lnTo>
                      <a:pt x="81" y="66"/>
                    </a:lnTo>
                    <a:lnTo>
                      <a:pt x="102" y="48"/>
                    </a:lnTo>
                    <a:lnTo>
                      <a:pt x="125" y="33"/>
                    </a:lnTo>
                    <a:lnTo>
                      <a:pt x="158" y="18"/>
                    </a:lnTo>
                    <a:lnTo>
                      <a:pt x="191" y="8"/>
                    </a:lnTo>
                    <a:lnTo>
                      <a:pt x="225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9"/>
              <p:cNvSpPr>
                <a:spLocks/>
              </p:cNvSpPr>
              <p:nvPr/>
            </p:nvSpPr>
            <p:spPr bwMode="auto">
              <a:xfrm>
                <a:off x="5108576" y="3871913"/>
                <a:ext cx="174625" cy="104775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99" y="8"/>
                  </a:cxn>
                  <a:cxn ang="0">
                    <a:pos x="104" y="14"/>
                  </a:cxn>
                  <a:cxn ang="0">
                    <a:pos x="110" y="20"/>
                  </a:cxn>
                  <a:cxn ang="0">
                    <a:pos x="18" y="66"/>
                  </a:cxn>
                  <a:cxn ang="0">
                    <a:pos x="10" y="53"/>
                  </a:cxn>
                  <a:cxn ang="0">
                    <a:pos x="6" y="41"/>
                  </a:cxn>
                  <a:cxn ang="0">
                    <a:pos x="2" y="31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10" h="66">
                    <a:moveTo>
                      <a:pt x="91" y="0"/>
                    </a:moveTo>
                    <a:lnTo>
                      <a:pt x="95" y="4"/>
                    </a:lnTo>
                    <a:lnTo>
                      <a:pt x="99" y="8"/>
                    </a:lnTo>
                    <a:lnTo>
                      <a:pt x="104" y="14"/>
                    </a:lnTo>
                    <a:lnTo>
                      <a:pt x="110" y="20"/>
                    </a:lnTo>
                    <a:lnTo>
                      <a:pt x="18" y="66"/>
                    </a:lnTo>
                    <a:lnTo>
                      <a:pt x="10" y="53"/>
                    </a:lnTo>
                    <a:lnTo>
                      <a:pt x="6" y="41"/>
                    </a:lnTo>
                    <a:lnTo>
                      <a:pt x="2" y="31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0"/>
              <p:cNvSpPr>
                <a:spLocks/>
              </p:cNvSpPr>
              <p:nvPr/>
            </p:nvSpPr>
            <p:spPr bwMode="auto">
              <a:xfrm>
                <a:off x="3752851" y="2814638"/>
                <a:ext cx="963613" cy="1344613"/>
              </a:xfrm>
              <a:custGeom>
                <a:avLst/>
                <a:gdLst/>
                <a:ahLst/>
                <a:cxnLst>
                  <a:cxn ang="0">
                    <a:pos x="219" y="3"/>
                  </a:cxn>
                  <a:cxn ang="0">
                    <a:pos x="257" y="7"/>
                  </a:cxn>
                  <a:cxn ang="0">
                    <a:pos x="356" y="7"/>
                  </a:cxn>
                  <a:cxn ang="0">
                    <a:pos x="383" y="7"/>
                  </a:cxn>
                  <a:cxn ang="0">
                    <a:pos x="393" y="6"/>
                  </a:cxn>
                  <a:cxn ang="0">
                    <a:pos x="411" y="79"/>
                  </a:cxn>
                  <a:cxn ang="0">
                    <a:pos x="433" y="152"/>
                  </a:cxn>
                  <a:cxn ang="0">
                    <a:pos x="471" y="258"/>
                  </a:cxn>
                  <a:cxn ang="0">
                    <a:pos x="498" y="324"/>
                  </a:cxn>
                  <a:cxn ang="0">
                    <a:pos x="524" y="385"/>
                  </a:cxn>
                  <a:cxn ang="0">
                    <a:pos x="549" y="438"/>
                  </a:cxn>
                  <a:cxn ang="0">
                    <a:pos x="571" y="482"/>
                  </a:cxn>
                  <a:cxn ang="0">
                    <a:pos x="588" y="515"/>
                  </a:cxn>
                  <a:cxn ang="0">
                    <a:pos x="599" y="536"/>
                  </a:cxn>
                  <a:cxn ang="0">
                    <a:pos x="607" y="783"/>
                  </a:cxn>
                  <a:cxn ang="0">
                    <a:pos x="275" y="847"/>
                  </a:cxn>
                  <a:cxn ang="0">
                    <a:pos x="281" y="762"/>
                  </a:cxn>
                  <a:cxn ang="0">
                    <a:pos x="282" y="638"/>
                  </a:cxn>
                  <a:cxn ang="0">
                    <a:pos x="280" y="562"/>
                  </a:cxn>
                  <a:cxn ang="0">
                    <a:pos x="277" y="493"/>
                  </a:cxn>
                  <a:cxn ang="0">
                    <a:pos x="272" y="436"/>
                  </a:cxn>
                  <a:cxn ang="0">
                    <a:pos x="268" y="391"/>
                  </a:cxn>
                  <a:cxn ang="0">
                    <a:pos x="265" y="362"/>
                  </a:cxn>
                  <a:cxn ang="0">
                    <a:pos x="263" y="352"/>
                  </a:cxn>
                  <a:cxn ang="0">
                    <a:pos x="252" y="421"/>
                  </a:cxn>
                  <a:cxn ang="0">
                    <a:pos x="241" y="476"/>
                  </a:cxn>
                  <a:cxn ang="0">
                    <a:pos x="229" y="526"/>
                  </a:cxn>
                  <a:cxn ang="0">
                    <a:pos x="211" y="597"/>
                  </a:cxn>
                  <a:cxn ang="0">
                    <a:pos x="203" y="622"/>
                  </a:cxn>
                  <a:cxn ang="0">
                    <a:pos x="195" y="644"/>
                  </a:cxn>
                  <a:cxn ang="0">
                    <a:pos x="185" y="663"/>
                  </a:cxn>
                  <a:cxn ang="0">
                    <a:pos x="174" y="686"/>
                  </a:cxn>
                  <a:cxn ang="0">
                    <a:pos x="151" y="732"/>
                  </a:cxn>
                  <a:cxn ang="0">
                    <a:pos x="130" y="777"/>
                  </a:cxn>
                  <a:cxn ang="0">
                    <a:pos x="0" y="744"/>
                  </a:cxn>
                  <a:cxn ang="0">
                    <a:pos x="19" y="702"/>
                  </a:cxn>
                  <a:cxn ang="0">
                    <a:pos x="56" y="607"/>
                  </a:cxn>
                  <a:cxn ang="0">
                    <a:pos x="73" y="562"/>
                  </a:cxn>
                  <a:cxn ang="0">
                    <a:pos x="87" y="524"/>
                  </a:cxn>
                  <a:cxn ang="0">
                    <a:pos x="97" y="496"/>
                  </a:cxn>
                  <a:cxn ang="0">
                    <a:pos x="100" y="481"/>
                  </a:cxn>
                  <a:cxn ang="0">
                    <a:pos x="124" y="374"/>
                  </a:cxn>
                  <a:cxn ang="0">
                    <a:pos x="148" y="273"/>
                  </a:cxn>
                  <a:cxn ang="0">
                    <a:pos x="163" y="183"/>
                  </a:cxn>
                  <a:cxn ang="0">
                    <a:pos x="176" y="115"/>
                  </a:cxn>
                  <a:cxn ang="0">
                    <a:pos x="187" y="66"/>
                  </a:cxn>
                  <a:cxn ang="0">
                    <a:pos x="195" y="31"/>
                  </a:cxn>
                  <a:cxn ang="0">
                    <a:pos x="201" y="11"/>
                  </a:cxn>
                  <a:cxn ang="0">
                    <a:pos x="204" y="1"/>
                  </a:cxn>
                </a:cxnLst>
                <a:rect l="0" t="0" r="r" b="b"/>
                <a:pathLst>
                  <a:path w="607" h="847">
                    <a:moveTo>
                      <a:pt x="204" y="0"/>
                    </a:moveTo>
                    <a:lnTo>
                      <a:pt x="219" y="3"/>
                    </a:lnTo>
                    <a:lnTo>
                      <a:pt x="237" y="5"/>
                    </a:lnTo>
                    <a:lnTo>
                      <a:pt x="257" y="7"/>
                    </a:lnTo>
                    <a:lnTo>
                      <a:pt x="278" y="7"/>
                    </a:lnTo>
                    <a:lnTo>
                      <a:pt x="356" y="7"/>
                    </a:lnTo>
                    <a:lnTo>
                      <a:pt x="371" y="7"/>
                    </a:lnTo>
                    <a:lnTo>
                      <a:pt x="383" y="7"/>
                    </a:lnTo>
                    <a:lnTo>
                      <a:pt x="391" y="6"/>
                    </a:lnTo>
                    <a:lnTo>
                      <a:pt x="393" y="6"/>
                    </a:lnTo>
                    <a:lnTo>
                      <a:pt x="401" y="42"/>
                    </a:lnTo>
                    <a:lnTo>
                      <a:pt x="411" y="79"/>
                    </a:lnTo>
                    <a:lnTo>
                      <a:pt x="422" y="115"/>
                    </a:lnTo>
                    <a:lnTo>
                      <a:pt x="433" y="152"/>
                    </a:lnTo>
                    <a:lnTo>
                      <a:pt x="458" y="223"/>
                    </a:lnTo>
                    <a:lnTo>
                      <a:pt x="471" y="258"/>
                    </a:lnTo>
                    <a:lnTo>
                      <a:pt x="485" y="292"/>
                    </a:lnTo>
                    <a:lnTo>
                      <a:pt x="498" y="324"/>
                    </a:lnTo>
                    <a:lnTo>
                      <a:pt x="512" y="355"/>
                    </a:lnTo>
                    <a:lnTo>
                      <a:pt x="524" y="385"/>
                    </a:lnTo>
                    <a:lnTo>
                      <a:pt x="537" y="412"/>
                    </a:lnTo>
                    <a:lnTo>
                      <a:pt x="549" y="438"/>
                    </a:lnTo>
                    <a:lnTo>
                      <a:pt x="560" y="461"/>
                    </a:lnTo>
                    <a:lnTo>
                      <a:pt x="571" y="482"/>
                    </a:lnTo>
                    <a:lnTo>
                      <a:pt x="580" y="500"/>
                    </a:lnTo>
                    <a:lnTo>
                      <a:pt x="588" y="515"/>
                    </a:lnTo>
                    <a:lnTo>
                      <a:pt x="594" y="528"/>
                    </a:lnTo>
                    <a:lnTo>
                      <a:pt x="599" y="536"/>
                    </a:lnTo>
                    <a:lnTo>
                      <a:pt x="603" y="544"/>
                    </a:lnTo>
                    <a:lnTo>
                      <a:pt x="607" y="783"/>
                    </a:lnTo>
                    <a:lnTo>
                      <a:pt x="576" y="843"/>
                    </a:lnTo>
                    <a:lnTo>
                      <a:pt x="275" y="847"/>
                    </a:lnTo>
                    <a:lnTo>
                      <a:pt x="278" y="805"/>
                    </a:lnTo>
                    <a:lnTo>
                      <a:pt x="281" y="762"/>
                    </a:lnTo>
                    <a:lnTo>
                      <a:pt x="282" y="720"/>
                    </a:lnTo>
                    <a:lnTo>
                      <a:pt x="282" y="638"/>
                    </a:lnTo>
                    <a:lnTo>
                      <a:pt x="282" y="599"/>
                    </a:lnTo>
                    <a:lnTo>
                      <a:pt x="280" y="562"/>
                    </a:lnTo>
                    <a:lnTo>
                      <a:pt x="278" y="526"/>
                    </a:lnTo>
                    <a:lnTo>
                      <a:pt x="277" y="493"/>
                    </a:lnTo>
                    <a:lnTo>
                      <a:pt x="274" y="462"/>
                    </a:lnTo>
                    <a:lnTo>
                      <a:pt x="272" y="436"/>
                    </a:lnTo>
                    <a:lnTo>
                      <a:pt x="270" y="411"/>
                    </a:lnTo>
                    <a:lnTo>
                      <a:pt x="268" y="391"/>
                    </a:lnTo>
                    <a:lnTo>
                      <a:pt x="266" y="374"/>
                    </a:lnTo>
                    <a:lnTo>
                      <a:pt x="265" y="362"/>
                    </a:lnTo>
                    <a:lnTo>
                      <a:pt x="263" y="355"/>
                    </a:lnTo>
                    <a:lnTo>
                      <a:pt x="263" y="352"/>
                    </a:lnTo>
                    <a:lnTo>
                      <a:pt x="258" y="388"/>
                    </a:lnTo>
                    <a:lnTo>
                      <a:pt x="252" y="421"/>
                    </a:lnTo>
                    <a:lnTo>
                      <a:pt x="246" y="449"/>
                    </a:lnTo>
                    <a:lnTo>
                      <a:pt x="241" y="476"/>
                    </a:lnTo>
                    <a:lnTo>
                      <a:pt x="235" y="501"/>
                    </a:lnTo>
                    <a:lnTo>
                      <a:pt x="229" y="526"/>
                    </a:lnTo>
                    <a:lnTo>
                      <a:pt x="222" y="553"/>
                    </a:lnTo>
                    <a:lnTo>
                      <a:pt x="211" y="597"/>
                    </a:lnTo>
                    <a:lnTo>
                      <a:pt x="207" y="610"/>
                    </a:lnTo>
                    <a:lnTo>
                      <a:pt x="203" y="622"/>
                    </a:lnTo>
                    <a:lnTo>
                      <a:pt x="199" y="633"/>
                    </a:lnTo>
                    <a:lnTo>
                      <a:pt x="195" y="644"/>
                    </a:lnTo>
                    <a:lnTo>
                      <a:pt x="190" y="653"/>
                    </a:lnTo>
                    <a:lnTo>
                      <a:pt x="185" y="663"/>
                    </a:lnTo>
                    <a:lnTo>
                      <a:pt x="180" y="674"/>
                    </a:lnTo>
                    <a:lnTo>
                      <a:pt x="174" y="686"/>
                    </a:lnTo>
                    <a:lnTo>
                      <a:pt x="167" y="699"/>
                    </a:lnTo>
                    <a:lnTo>
                      <a:pt x="151" y="732"/>
                    </a:lnTo>
                    <a:lnTo>
                      <a:pt x="141" y="753"/>
                    </a:lnTo>
                    <a:lnTo>
                      <a:pt x="130" y="777"/>
                    </a:lnTo>
                    <a:lnTo>
                      <a:pt x="118" y="804"/>
                    </a:lnTo>
                    <a:lnTo>
                      <a:pt x="0" y="744"/>
                    </a:lnTo>
                    <a:lnTo>
                      <a:pt x="10" y="724"/>
                    </a:lnTo>
                    <a:lnTo>
                      <a:pt x="19" y="702"/>
                    </a:lnTo>
                    <a:lnTo>
                      <a:pt x="48" y="631"/>
                    </a:lnTo>
                    <a:lnTo>
                      <a:pt x="56" y="607"/>
                    </a:lnTo>
                    <a:lnTo>
                      <a:pt x="65" y="584"/>
                    </a:lnTo>
                    <a:lnTo>
                      <a:pt x="73" y="562"/>
                    </a:lnTo>
                    <a:lnTo>
                      <a:pt x="80" y="542"/>
                    </a:lnTo>
                    <a:lnTo>
                      <a:pt x="87" y="524"/>
                    </a:lnTo>
                    <a:lnTo>
                      <a:pt x="92" y="508"/>
                    </a:lnTo>
                    <a:lnTo>
                      <a:pt x="97" y="496"/>
                    </a:lnTo>
                    <a:lnTo>
                      <a:pt x="99" y="486"/>
                    </a:lnTo>
                    <a:lnTo>
                      <a:pt x="100" y="481"/>
                    </a:lnTo>
                    <a:lnTo>
                      <a:pt x="111" y="427"/>
                    </a:lnTo>
                    <a:lnTo>
                      <a:pt x="124" y="374"/>
                    </a:lnTo>
                    <a:lnTo>
                      <a:pt x="136" y="323"/>
                    </a:lnTo>
                    <a:lnTo>
                      <a:pt x="148" y="273"/>
                    </a:lnTo>
                    <a:lnTo>
                      <a:pt x="156" y="225"/>
                    </a:lnTo>
                    <a:lnTo>
                      <a:pt x="163" y="183"/>
                    </a:lnTo>
                    <a:lnTo>
                      <a:pt x="170" y="147"/>
                    </a:lnTo>
                    <a:lnTo>
                      <a:pt x="176" y="115"/>
                    </a:lnTo>
                    <a:lnTo>
                      <a:pt x="182" y="88"/>
                    </a:lnTo>
                    <a:lnTo>
                      <a:pt x="187" y="66"/>
                    </a:lnTo>
                    <a:lnTo>
                      <a:pt x="191" y="46"/>
                    </a:lnTo>
                    <a:lnTo>
                      <a:pt x="195" y="31"/>
                    </a:lnTo>
                    <a:lnTo>
                      <a:pt x="198" y="19"/>
                    </a:lnTo>
                    <a:lnTo>
                      <a:pt x="201" y="11"/>
                    </a:lnTo>
                    <a:lnTo>
                      <a:pt x="203" y="5"/>
                    </a:lnTo>
                    <a:lnTo>
                      <a:pt x="204" y="1"/>
                    </a:lnTo>
                    <a:lnTo>
                      <a:pt x="2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1"/>
              <p:cNvSpPr>
                <a:spLocks/>
              </p:cNvSpPr>
              <p:nvPr/>
            </p:nvSpPr>
            <p:spPr bwMode="auto">
              <a:xfrm>
                <a:off x="4365626" y="3230563"/>
                <a:ext cx="344488" cy="900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" y="295"/>
                  </a:cxn>
                  <a:cxn ang="0">
                    <a:pos x="207" y="487"/>
                  </a:cxn>
                  <a:cxn ang="0">
                    <a:pos x="217" y="525"/>
                  </a:cxn>
                  <a:cxn ang="0">
                    <a:pos x="197" y="567"/>
                  </a:cxn>
                  <a:cxn ang="0">
                    <a:pos x="192" y="522"/>
                  </a:cxn>
                  <a:cxn ang="0">
                    <a:pos x="196" y="322"/>
                  </a:cxn>
                  <a:cxn ang="0">
                    <a:pos x="195" y="321"/>
                  </a:cxn>
                  <a:cxn ang="0">
                    <a:pos x="192" y="316"/>
                  </a:cxn>
                  <a:cxn ang="0">
                    <a:pos x="186" y="308"/>
                  </a:cxn>
                  <a:cxn ang="0">
                    <a:pos x="179" y="298"/>
                  </a:cxn>
                  <a:cxn ang="0">
                    <a:pos x="171" y="285"/>
                  </a:cxn>
                  <a:cxn ang="0">
                    <a:pos x="161" y="270"/>
                  </a:cxn>
                  <a:cxn ang="0">
                    <a:pos x="150" y="252"/>
                  </a:cxn>
                  <a:cxn ang="0">
                    <a:pos x="138" y="234"/>
                  </a:cxn>
                  <a:cxn ang="0">
                    <a:pos x="126" y="213"/>
                  </a:cxn>
                  <a:cxn ang="0">
                    <a:pos x="111" y="192"/>
                  </a:cxn>
                  <a:cxn ang="0">
                    <a:pos x="97" y="169"/>
                  </a:cxn>
                  <a:cxn ang="0">
                    <a:pos x="83" y="145"/>
                  </a:cxn>
                  <a:cxn ang="0">
                    <a:pos x="69" y="121"/>
                  </a:cxn>
                  <a:cxn ang="0">
                    <a:pos x="54" y="97"/>
                  </a:cxn>
                  <a:cxn ang="0">
                    <a:pos x="40" y="72"/>
                  </a:cxn>
                  <a:cxn ang="0">
                    <a:pos x="13" y="23"/>
                  </a:cxn>
                  <a:cxn ang="0">
                    <a:pos x="0" y="0"/>
                  </a:cxn>
                </a:cxnLst>
                <a:rect l="0" t="0" r="r" b="b"/>
                <a:pathLst>
                  <a:path w="217" h="567">
                    <a:moveTo>
                      <a:pt x="0" y="0"/>
                    </a:moveTo>
                    <a:lnTo>
                      <a:pt x="210" y="295"/>
                    </a:lnTo>
                    <a:lnTo>
                      <a:pt x="207" y="487"/>
                    </a:lnTo>
                    <a:lnTo>
                      <a:pt x="217" y="525"/>
                    </a:lnTo>
                    <a:lnTo>
                      <a:pt x="197" y="567"/>
                    </a:lnTo>
                    <a:lnTo>
                      <a:pt x="192" y="522"/>
                    </a:lnTo>
                    <a:lnTo>
                      <a:pt x="196" y="322"/>
                    </a:lnTo>
                    <a:lnTo>
                      <a:pt x="195" y="321"/>
                    </a:lnTo>
                    <a:lnTo>
                      <a:pt x="192" y="316"/>
                    </a:lnTo>
                    <a:lnTo>
                      <a:pt x="186" y="308"/>
                    </a:lnTo>
                    <a:lnTo>
                      <a:pt x="179" y="298"/>
                    </a:lnTo>
                    <a:lnTo>
                      <a:pt x="171" y="285"/>
                    </a:lnTo>
                    <a:lnTo>
                      <a:pt x="161" y="270"/>
                    </a:lnTo>
                    <a:lnTo>
                      <a:pt x="150" y="252"/>
                    </a:lnTo>
                    <a:lnTo>
                      <a:pt x="138" y="234"/>
                    </a:lnTo>
                    <a:lnTo>
                      <a:pt x="126" y="213"/>
                    </a:lnTo>
                    <a:lnTo>
                      <a:pt x="111" y="192"/>
                    </a:lnTo>
                    <a:lnTo>
                      <a:pt x="97" y="169"/>
                    </a:lnTo>
                    <a:lnTo>
                      <a:pt x="83" y="145"/>
                    </a:lnTo>
                    <a:lnTo>
                      <a:pt x="69" y="121"/>
                    </a:lnTo>
                    <a:lnTo>
                      <a:pt x="54" y="97"/>
                    </a:lnTo>
                    <a:lnTo>
                      <a:pt x="40" y="72"/>
                    </a:lnTo>
                    <a:lnTo>
                      <a:pt x="13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"/>
              <p:cNvSpPr>
                <a:spLocks/>
              </p:cNvSpPr>
              <p:nvPr/>
            </p:nvSpPr>
            <p:spPr bwMode="auto">
              <a:xfrm>
                <a:off x="4683126" y="2754313"/>
                <a:ext cx="612775" cy="1397000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163" y="20"/>
                  </a:cxn>
                  <a:cxn ang="0">
                    <a:pos x="170" y="53"/>
                  </a:cxn>
                  <a:cxn ang="0">
                    <a:pos x="178" y="97"/>
                  </a:cxn>
                  <a:cxn ang="0">
                    <a:pos x="189" y="149"/>
                  </a:cxn>
                  <a:cxn ang="0">
                    <a:pos x="211" y="252"/>
                  </a:cxn>
                  <a:cxn ang="0">
                    <a:pos x="230" y="337"/>
                  </a:cxn>
                  <a:cxn ang="0">
                    <a:pos x="249" y="408"/>
                  </a:cxn>
                  <a:cxn ang="0">
                    <a:pos x="265" y="452"/>
                  </a:cxn>
                  <a:cxn ang="0">
                    <a:pos x="278" y="482"/>
                  </a:cxn>
                  <a:cxn ang="0">
                    <a:pos x="294" y="518"/>
                  </a:cxn>
                  <a:cxn ang="0">
                    <a:pos x="322" y="578"/>
                  </a:cxn>
                  <a:cxn ang="0">
                    <a:pos x="351" y="636"/>
                  </a:cxn>
                  <a:cxn ang="0">
                    <a:pos x="367" y="669"/>
                  </a:cxn>
                  <a:cxn ang="0">
                    <a:pos x="378" y="693"/>
                  </a:cxn>
                  <a:cxn ang="0">
                    <a:pos x="385" y="708"/>
                  </a:cxn>
                  <a:cxn ang="0">
                    <a:pos x="273" y="767"/>
                  </a:cxn>
                  <a:cxn ang="0">
                    <a:pos x="269" y="759"/>
                  </a:cxn>
                  <a:cxn ang="0">
                    <a:pos x="259" y="740"/>
                  </a:cxn>
                  <a:cxn ang="0">
                    <a:pos x="244" y="711"/>
                  </a:cxn>
                  <a:cxn ang="0">
                    <a:pos x="226" y="674"/>
                  </a:cxn>
                  <a:cxn ang="0">
                    <a:pos x="196" y="611"/>
                  </a:cxn>
                  <a:cxn ang="0">
                    <a:pos x="176" y="567"/>
                  </a:cxn>
                  <a:cxn ang="0">
                    <a:pos x="159" y="525"/>
                  </a:cxn>
                  <a:cxn ang="0">
                    <a:pos x="145" y="487"/>
                  </a:cxn>
                  <a:cxn ang="0">
                    <a:pos x="137" y="456"/>
                  </a:cxn>
                  <a:cxn ang="0">
                    <a:pos x="138" y="466"/>
                  </a:cxn>
                  <a:cxn ang="0">
                    <a:pos x="141" y="491"/>
                  </a:cxn>
                  <a:cxn ang="0">
                    <a:pos x="145" y="528"/>
                  </a:cxn>
                  <a:cxn ang="0">
                    <a:pos x="149" y="575"/>
                  </a:cxn>
                  <a:cxn ang="0">
                    <a:pos x="156" y="654"/>
                  </a:cxn>
                  <a:cxn ang="0">
                    <a:pos x="159" y="708"/>
                  </a:cxn>
                  <a:cxn ang="0">
                    <a:pos x="160" y="803"/>
                  </a:cxn>
                  <a:cxn ang="0">
                    <a:pos x="159" y="839"/>
                  </a:cxn>
                  <a:cxn ang="0">
                    <a:pos x="158" y="865"/>
                  </a:cxn>
                  <a:cxn ang="0">
                    <a:pos x="16" y="880"/>
                  </a:cxn>
                  <a:cxn ang="0">
                    <a:pos x="6" y="606"/>
                  </a:cxn>
                  <a:cxn ang="0">
                    <a:pos x="9" y="602"/>
                  </a:cxn>
                  <a:cxn ang="0">
                    <a:pos x="16" y="589"/>
                  </a:cxn>
                  <a:cxn ang="0">
                    <a:pos x="27" y="567"/>
                  </a:cxn>
                  <a:cxn ang="0">
                    <a:pos x="40" y="534"/>
                  </a:cxn>
                  <a:cxn ang="0">
                    <a:pos x="53" y="491"/>
                  </a:cxn>
                  <a:cxn ang="0">
                    <a:pos x="66" y="435"/>
                  </a:cxn>
                  <a:cxn ang="0">
                    <a:pos x="76" y="367"/>
                  </a:cxn>
                  <a:cxn ang="0">
                    <a:pos x="81" y="285"/>
                  </a:cxn>
                  <a:cxn ang="0">
                    <a:pos x="83" y="189"/>
                  </a:cxn>
                  <a:cxn ang="0">
                    <a:pos x="77" y="78"/>
                  </a:cxn>
                  <a:cxn ang="0">
                    <a:pos x="158" y="0"/>
                  </a:cxn>
                </a:cxnLst>
                <a:rect l="0" t="0" r="r" b="b"/>
                <a:pathLst>
                  <a:path w="386" h="880">
                    <a:moveTo>
                      <a:pt x="158" y="0"/>
                    </a:moveTo>
                    <a:lnTo>
                      <a:pt x="159" y="2"/>
                    </a:lnTo>
                    <a:lnTo>
                      <a:pt x="160" y="9"/>
                    </a:lnTo>
                    <a:lnTo>
                      <a:pt x="163" y="20"/>
                    </a:lnTo>
                    <a:lnTo>
                      <a:pt x="166" y="35"/>
                    </a:lnTo>
                    <a:lnTo>
                      <a:pt x="170" y="53"/>
                    </a:lnTo>
                    <a:lnTo>
                      <a:pt x="174" y="75"/>
                    </a:lnTo>
                    <a:lnTo>
                      <a:pt x="178" y="97"/>
                    </a:lnTo>
                    <a:lnTo>
                      <a:pt x="184" y="123"/>
                    </a:lnTo>
                    <a:lnTo>
                      <a:pt x="189" y="149"/>
                    </a:lnTo>
                    <a:lnTo>
                      <a:pt x="200" y="204"/>
                    </a:lnTo>
                    <a:lnTo>
                      <a:pt x="211" y="252"/>
                    </a:lnTo>
                    <a:lnTo>
                      <a:pt x="220" y="297"/>
                    </a:lnTo>
                    <a:lnTo>
                      <a:pt x="230" y="337"/>
                    </a:lnTo>
                    <a:lnTo>
                      <a:pt x="239" y="374"/>
                    </a:lnTo>
                    <a:lnTo>
                      <a:pt x="249" y="408"/>
                    </a:lnTo>
                    <a:lnTo>
                      <a:pt x="260" y="440"/>
                    </a:lnTo>
                    <a:lnTo>
                      <a:pt x="265" y="452"/>
                    </a:lnTo>
                    <a:lnTo>
                      <a:pt x="270" y="466"/>
                    </a:lnTo>
                    <a:lnTo>
                      <a:pt x="278" y="482"/>
                    </a:lnTo>
                    <a:lnTo>
                      <a:pt x="285" y="499"/>
                    </a:lnTo>
                    <a:lnTo>
                      <a:pt x="294" y="518"/>
                    </a:lnTo>
                    <a:lnTo>
                      <a:pt x="304" y="537"/>
                    </a:lnTo>
                    <a:lnTo>
                      <a:pt x="322" y="578"/>
                    </a:lnTo>
                    <a:lnTo>
                      <a:pt x="341" y="618"/>
                    </a:lnTo>
                    <a:lnTo>
                      <a:pt x="351" y="636"/>
                    </a:lnTo>
                    <a:lnTo>
                      <a:pt x="359" y="653"/>
                    </a:lnTo>
                    <a:lnTo>
                      <a:pt x="367" y="669"/>
                    </a:lnTo>
                    <a:lnTo>
                      <a:pt x="373" y="682"/>
                    </a:lnTo>
                    <a:lnTo>
                      <a:pt x="378" y="693"/>
                    </a:lnTo>
                    <a:lnTo>
                      <a:pt x="383" y="702"/>
                    </a:lnTo>
                    <a:lnTo>
                      <a:pt x="385" y="708"/>
                    </a:lnTo>
                    <a:lnTo>
                      <a:pt x="386" y="709"/>
                    </a:lnTo>
                    <a:lnTo>
                      <a:pt x="273" y="767"/>
                    </a:lnTo>
                    <a:lnTo>
                      <a:pt x="272" y="765"/>
                    </a:lnTo>
                    <a:lnTo>
                      <a:pt x="269" y="759"/>
                    </a:lnTo>
                    <a:lnTo>
                      <a:pt x="265" y="751"/>
                    </a:lnTo>
                    <a:lnTo>
                      <a:pt x="259" y="740"/>
                    </a:lnTo>
                    <a:lnTo>
                      <a:pt x="252" y="726"/>
                    </a:lnTo>
                    <a:lnTo>
                      <a:pt x="244" y="711"/>
                    </a:lnTo>
                    <a:lnTo>
                      <a:pt x="235" y="693"/>
                    </a:lnTo>
                    <a:lnTo>
                      <a:pt x="226" y="674"/>
                    </a:lnTo>
                    <a:lnTo>
                      <a:pt x="216" y="653"/>
                    </a:lnTo>
                    <a:lnTo>
                      <a:pt x="196" y="611"/>
                    </a:lnTo>
                    <a:lnTo>
                      <a:pt x="186" y="589"/>
                    </a:lnTo>
                    <a:lnTo>
                      <a:pt x="176" y="567"/>
                    </a:lnTo>
                    <a:lnTo>
                      <a:pt x="167" y="545"/>
                    </a:lnTo>
                    <a:lnTo>
                      <a:pt x="159" y="525"/>
                    </a:lnTo>
                    <a:lnTo>
                      <a:pt x="152" y="505"/>
                    </a:lnTo>
                    <a:lnTo>
                      <a:pt x="145" y="487"/>
                    </a:lnTo>
                    <a:lnTo>
                      <a:pt x="141" y="471"/>
                    </a:lnTo>
                    <a:lnTo>
                      <a:pt x="137" y="456"/>
                    </a:lnTo>
                    <a:lnTo>
                      <a:pt x="137" y="459"/>
                    </a:lnTo>
                    <a:lnTo>
                      <a:pt x="138" y="466"/>
                    </a:lnTo>
                    <a:lnTo>
                      <a:pt x="140" y="476"/>
                    </a:lnTo>
                    <a:lnTo>
                      <a:pt x="141" y="491"/>
                    </a:lnTo>
                    <a:lnTo>
                      <a:pt x="143" y="508"/>
                    </a:lnTo>
                    <a:lnTo>
                      <a:pt x="145" y="528"/>
                    </a:lnTo>
                    <a:lnTo>
                      <a:pt x="147" y="551"/>
                    </a:lnTo>
                    <a:lnTo>
                      <a:pt x="149" y="575"/>
                    </a:lnTo>
                    <a:lnTo>
                      <a:pt x="152" y="600"/>
                    </a:lnTo>
                    <a:lnTo>
                      <a:pt x="156" y="654"/>
                    </a:lnTo>
                    <a:lnTo>
                      <a:pt x="158" y="682"/>
                    </a:lnTo>
                    <a:lnTo>
                      <a:pt x="159" y="708"/>
                    </a:lnTo>
                    <a:lnTo>
                      <a:pt x="160" y="725"/>
                    </a:lnTo>
                    <a:lnTo>
                      <a:pt x="160" y="803"/>
                    </a:lnTo>
                    <a:lnTo>
                      <a:pt x="159" y="822"/>
                    </a:lnTo>
                    <a:lnTo>
                      <a:pt x="159" y="839"/>
                    </a:lnTo>
                    <a:lnTo>
                      <a:pt x="159" y="854"/>
                    </a:lnTo>
                    <a:lnTo>
                      <a:pt x="158" y="865"/>
                    </a:lnTo>
                    <a:lnTo>
                      <a:pt x="158" y="875"/>
                    </a:lnTo>
                    <a:lnTo>
                      <a:pt x="16" y="880"/>
                    </a:lnTo>
                    <a:lnTo>
                      <a:pt x="0" y="814"/>
                    </a:lnTo>
                    <a:lnTo>
                      <a:pt x="6" y="606"/>
                    </a:lnTo>
                    <a:lnTo>
                      <a:pt x="7" y="605"/>
                    </a:lnTo>
                    <a:lnTo>
                      <a:pt x="9" y="602"/>
                    </a:lnTo>
                    <a:lnTo>
                      <a:pt x="12" y="596"/>
                    </a:lnTo>
                    <a:lnTo>
                      <a:pt x="16" y="589"/>
                    </a:lnTo>
                    <a:lnTo>
                      <a:pt x="22" y="579"/>
                    </a:lnTo>
                    <a:lnTo>
                      <a:pt x="27" y="567"/>
                    </a:lnTo>
                    <a:lnTo>
                      <a:pt x="33" y="552"/>
                    </a:lnTo>
                    <a:lnTo>
                      <a:pt x="40" y="534"/>
                    </a:lnTo>
                    <a:lnTo>
                      <a:pt x="47" y="514"/>
                    </a:lnTo>
                    <a:lnTo>
                      <a:pt x="53" y="491"/>
                    </a:lnTo>
                    <a:lnTo>
                      <a:pt x="59" y="464"/>
                    </a:lnTo>
                    <a:lnTo>
                      <a:pt x="66" y="435"/>
                    </a:lnTo>
                    <a:lnTo>
                      <a:pt x="71" y="403"/>
                    </a:lnTo>
                    <a:lnTo>
                      <a:pt x="76" y="367"/>
                    </a:lnTo>
                    <a:lnTo>
                      <a:pt x="79" y="328"/>
                    </a:lnTo>
                    <a:lnTo>
                      <a:pt x="81" y="285"/>
                    </a:lnTo>
                    <a:lnTo>
                      <a:pt x="83" y="239"/>
                    </a:lnTo>
                    <a:lnTo>
                      <a:pt x="83" y="189"/>
                    </a:lnTo>
                    <a:lnTo>
                      <a:pt x="81" y="135"/>
                    </a:lnTo>
                    <a:lnTo>
                      <a:pt x="77" y="78"/>
                    </a:lnTo>
                    <a:lnTo>
                      <a:pt x="71" y="16"/>
                    </a:lnTo>
                    <a:lnTo>
                      <a:pt x="15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"/>
              <p:cNvSpPr>
                <a:spLocks/>
              </p:cNvSpPr>
              <p:nvPr/>
            </p:nvSpPr>
            <p:spPr bwMode="auto">
              <a:xfrm>
                <a:off x="4675188" y="2763838"/>
                <a:ext cx="246063" cy="952500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55" y="168"/>
                  </a:cxn>
                  <a:cxn ang="0">
                    <a:pos x="115" y="188"/>
                  </a:cxn>
                  <a:cxn ang="0">
                    <a:pos x="148" y="196"/>
                  </a:cxn>
                  <a:cxn ang="0">
                    <a:pos x="147" y="198"/>
                  </a:cxn>
                  <a:cxn ang="0">
                    <a:pos x="146" y="206"/>
                  </a:cxn>
                  <a:cxn ang="0">
                    <a:pos x="144" y="217"/>
                  </a:cxn>
                  <a:cxn ang="0">
                    <a:pos x="140" y="232"/>
                  </a:cxn>
                  <a:cxn ang="0">
                    <a:pos x="136" y="251"/>
                  </a:cxn>
                  <a:cxn ang="0">
                    <a:pos x="131" y="272"/>
                  </a:cxn>
                  <a:cxn ang="0">
                    <a:pos x="125" y="296"/>
                  </a:cxn>
                  <a:cxn ang="0">
                    <a:pos x="119" y="323"/>
                  </a:cxn>
                  <a:cxn ang="0">
                    <a:pos x="111" y="350"/>
                  </a:cxn>
                  <a:cxn ang="0">
                    <a:pos x="103" y="379"/>
                  </a:cxn>
                  <a:cxn ang="0">
                    <a:pos x="84" y="439"/>
                  </a:cxn>
                  <a:cxn ang="0">
                    <a:pos x="73" y="468"/>
                  </a:cxn>
                  <a:cxn ang="0">
                    <a:pos x="62" y="498"/>
                  </a:cxn>
                  <a:cxn ang="0">
                    <a:pos x="50" y="526"/>
                  </a:cxn>
                  <a:cxn ang="0">
                    <a:pos x="38" y="553"/>
                  </a:cxn>
                  <a:cxn ang="0">
                    <a:pos x="24" y="577"/>
                  </a:cxn>
                  <a:cxn ang="0">
                    <a:pos x="11" y="600"/>
                  </a:cxn>
                  <a:cxn ang="0">
                    <a:pos x="0" y="555"/>
                  </a:cxn>
                  <a:cxn ang="0">
                    <a:pos x="1" y="553"/>
                  </a:cxn>
                  <a:cxn ang="0">
                    <a:pos x="3" y="546"/>
                  </a:cxn>
                  <a:cxn ang="0">
                    <a:pos x="6" y="537"/>
                  </a:cxn>
                  <a:cxn ang="0">
                    <a:pos x="11" y="524"/>
                  </a:cxn>
                  <a:cxn ang="0">
                    <a:pos x="16" y="506"/>
                  </a:cxn>
                  <a:cxn ang="0">
                    <a:pos x="21" y="487"/>
                  </a:cxn>
                  <a:cxn ang="0">
                    <a:pos x="27" y="465"/>
                  </a:cxn>
                  <a:cxn ang="0">
                    <a:pos x="34" y="439"/>
                  </a:cxn>
                  <a:cxn ang="0">
                    <a:pos x="40" y="412"/>
                  </a:cxn>
                  <a:cxn ang="0">
                    <a:pos x="46" y="383"/>
                  </a:cxn>
                  <a:cxn ang="0">
                    <a:pos x="51" y="352"/>
                  </a:cxn>
                  <a:cxn ang="0">
                    <a:pos x="55" y="320"/>
                  </a:cxn>
                  <a:cxn ang="0">
                    <a:pos x="59" y="287"/>
                  </a:cxn>
                  <a:cxn ang="0">
                    <a:pos x="62" y="242"/>
                  </a:cxn>
                  <a:cxn ang="0">
                    <a:pos x="64" y="201"/>
                  </a:cxn>
                  <a:cxn ang="0">
                    <a:pos x="65" y="163"/>
                  </a:cxn>
                  <a:cxn ang="0">
                    <a:pos x="65" y="129"/>
                  </a:cxn>
                  <a:cxn ang="0">
                    <a:pos x="64" y="99"/>
                  </a:cxn>
                  <a:cxn ang="0">
                    <a:pos x="63" y="74"/>
                  </a:cxn>
                  <a:cxn ang="0">
                    <a:pos x="61" y="53"/>
                  </a:cxn>
                  <a:cxn ang="0">
                    <a:pos x="60" y="35"/>
                  </a:cxn>
                  <a:cxn ang="0">
                    <a:pos x="59" y="24"/>
                  </a:cxn>
                  <a:cxn ang="0">
                    <a:pos x="57" y="16"/>
                  </a:cxn>
                  <a:cxn ang="0">
                    <a:pos x="57" y="13"/>
                  </a:cxn>
                  <a:cxn ang="0">
                    <a:pos x="146" y="0"/>
                  </a:cxn>
                </a:cxnLst>
                <a:rect l="0" t="0" r="r" b="b"/>
                <a:pathLst>
                  <a:path w="155" h="600">
                    <a:moveTo>
                      <a:pt x="146" y="0"/>
                    </a:moveTo>
                    <a:lnTo>
                      <a:pt x="155" y="168"/>
                    </a:lnTo>
                    <a:lnTo>
                      <a:pt x="115" y="188"/>
                    </a:lnTo>
                    <a:lnTo>
                      <a:pt x="148" y="196"/>
                    </a:lnTo>
                    <a:lnTo>
                      <a:pt x="147" y="198"/>
                    </a:lnTo>
                    <a:lnTo>
                      <a:pt x="146" y="206"/>
                    </a:lnTo>
                    <a:lnTo>
                      <a:pt x="144" y="217"/>
                    </a:lnTo>
                    <a:lnTo>
                      <a:pt x="140" y="232"/>
                    </a:lnTo>
                    <a:lnTo>
                      <a:pt x="136" y="251"/>
                    </a:lnTo>
                    <a:lnTo>
                      <a:pt x="131" y="272"/>
                    </a:lnTo>
                    <a:lnTo>
                      <a:pt x="125" y="296"/>
                    </a:lnTo>
                    <a:lnTo>
                      <a:pt x="119" y="323"/>
                    </a:lnTo>
                    <a:lnTo>
                      <a:pt x="111" y="350"/>
                    </a:lnTo>
                    <a:lnTo>
                      <a:pt x="103" y="379"/>
                    </a:lnTo>
                    <a:lnTo>
                      <a:pt x="84" y="439"/>
                    </a:lnTo>
                    <a:lnTo>
                      <a:pt x="73" y="468"/>
                    </a:lnTo>
                    <a:lnTo>
                      <a:pt x="62" y="498"/>
                    </a:lnTo>
                    <a:lnTo>
                      <a:pt x="50" y="526"/>
                    </a:lnTo>
                    <a:lnTo>
                      <a:pt x="38" y="553"/>
                    </a:lnTo>
                    <a:lnTo>
                      <a:pt x="24" y="577"/>
                    </a:lnTo>
                    <a:lnTo>
                      <a:pt x="11" y="600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3" y="546"/>
                    </a:lnTo>
                    <a:lnTo>
                      <a:pt x="6" y="537"/>
                    </a:lnTo>
                    <a:lnTo>
                      <a:pt x="11" y="524"/>
                    </a:lnTo>
                    <a:lnTo>
                      <a:pt x="16" y="506"/>
                    </a:lnTo>
                    <a:lnTo>
                      <a:pt x="21" y="487"/>
                    </a:lnTo>
                    <a:lnTo>
                      <a:pt x="27" y="465"/>
                    </a:lnTo>
                    <a:lnTo>
                      <a:pt x="34" y="439"/>
                    </a:lnTo>
                    <a:lnTo>
                      <a:pt x="40" y="412"/>
                    </a:lnTo>
                    <a:lnTo>
                      <a:pt x="46" y="383"/>
                    </a:lnTo>
                    <a:lnTo>
                      <a:pt x="51" y="352"/>
                    </a:lnTo>
                    <a:lnTo>
                      <a:pt x="55" y="320"/>
                    </a:lnTo>
                    <a:lnTo>
                      <a:pt x="59" y="287"/>
                    </a:lnTo>
                    <a:lnTo>
                      <a:pt x="62" y="242"/>
                    </a:lnTo>
                    <a:lnTo>
                      <a:pt x="64" y="201"/>
                    </a:lnTo>
                    <a:lnTo>
                      <a:pt x="65" y="163"/>
                    </a:lnTo>
                    <a:lnTo>
                      <a:pt x="65" y="129"/>
                    </a:lnTo>
                    <a:lnTo>
                      <a:pt x="64" y="99"/>
                    </a:lnTo>
                    <a:lnTo>
                      <a:pt x="63" y="74"/>
                    </a:lnTo>
                    <a:lnTo>
                      <a:pt x="61" y="53"/>
                    </a:lnTo>
                    <a:lnTo>
                      <a:pt x="60" y="35"/>
                    </a:lnTo>
                    <a:lnTo>
                      <a:pt x="59" y="24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4"/>
              <p:cNvSpPr>
                <a:spLocks/>
              </p:cNvSpPr>
              <p:nvPr/>
            </p:nvSpPr>
            <p:spPr bwMode="auto">
              <a:xfrm>
                <a:off x="4249738" y="2824163"/>
                <a:ext cx="442913" cy="892175"/>
              </a:xfrm>
              <a:custGeom>
                <a:avLst/>
                <a:gdLst/>
                <a:ahLst/>
                <a:cxnLst>
                  <a:cxn ang="0">
                    <a:pos x="93" y="2"/>
                  </a:cxn>
                  <a:cxn ang="0">
                    <a:pos x="98" y="19"/>
                  </a:cxn>
                  <a:cxn ang="0">
                    <a:pos x="107" y="50"/>
                  </a:cxn>
                  <a:cxn ang="0">
                    <a:pos x="119" y="92"/>
                  </a:cxn>
                  <a:cxn ang="0">
                    <a:pos x="134" y="140"/>
                  </a:cxn>
                  <a:cxn ang="0">
                    <a:pos x="158" y="218"/>
                  </a:cxn>
                  <a:cxn ang="0">
                    <a:pos x="175" y="267"/>
                  </a:cxn>
                  <a:cxn ang="0">
                    <a:pos x="192" y="317"/>
                  </a:cxn>
                  <a:cxn ang="0">
                    <a:pos x="212" y="366"/>
                  </a:cxn>
                  <a:cxn ang="0">
                    <a:pos x="231" y="411"/>
                  </a:cxn>
                  <a:cxn ang="0">
                    <a:pos x="249" y="449"/>
                  </a:cxn>
                  <a:cxn ang="0">
                    <a:pos x="263" y="479"/>
                  </a:cxn>
                  <a:cxn ang="0">
                    <a:pos x="273" y="499"/>
                  </a:cxn>
                  <a:cxn ang="0">
                    <a:pos x="277" y="506"/>
                  </a:cxn>
                  <a:cxn ang="0">
                    <a:pos x="277" y="560"/>
                  </a:cxn>
                  <a:cxn ang="0">
                    <a:pos x="269" y="548"/>
                  </a:cxn>
                  <a:cxn ang="0">
                    <a:pos x="254" y="525"/>
                  </a:cxn>
                  <a:cxn ang="0">
                    <a:pos x="234" y="497"/>
                  </a:cxn>
                  <a:cxn ang="0">
                    <a:pos x="200" y="449"/>
                  </a:cxn>
                  <a:cxn ang="0">
                    <a:pos x="179" y="419"/>
                  </a:cxn>
                  <a:cxn ang="0">
                    <a:pos x="160" y="395"/>
                  </a:cxn>
                  <a:cxn ang="0">
                    <a:pos x="140" y="367"/>
                  </a:cxn>
                  <a:cxn ang="0">
                    <a:pos x="97" y="302"/>
                  </a:cxn>
                  <a:cxn ang="0">
                    <a:pos x="77" y="271"/>
                  </a:cxn>
                  <a:cxn ang="0">
                    <a:pos x="61" y="245"/>
                  </a:cxn>
                  <a:cxn ang="0">
                    <a:pos x="49" y="227"/>
                  </a:cxn>
                  <a:cxn ang="0">
                    <a:pos x="45" y="220"/>
                  </a:cxn>
                  <a:cxn ang="0">
                    <a:pos x="36" y="190"/>
                  </a:cxn>
                  <a:cxn ang="0">
                    <a:pos x="33" y="181"/>
                  </a:cxn>
                  <a:cxn ang="0">
                    <a:pos x="28" y="157"/>
                  </a:cxn>
                  <a:cxn ang="0">
                    <a:pos x="21" y="125"/>
                  </a:cxn>
                  <a:cxn ang="0">
                    <a:pos x="10" y="68"/>
                  </a:cxn>
                  <a:cxn ang="0">
                    <a:pos x="4" y="31"/>
                  </a:cxn>
                  <a:cxn ang="0">
                    <a:pos x="0" y="2"/>
                  </a:cxn>
                </a:cxnLst>
                <a:rect l="0" t="0" r="r" b="b"/>
                <a:pathLst>
                  <a:path w="279" h="562">
                    <a:moveTo>
                      <a:pt x="92" y="0"/>
                    </a:moveTo>
                    <a:lnTo>
                      <a:pt x="93" y="2"/>
                    </a:lnTo>
                    <a:lnTo>
                      <a:pt x="95" y="8"/>
                    </a:lnTo>
                    <a:lnTo>
                      <a:pt x="98" y="19"/>
                    </a:lnTo>
                    <a:lnTo>
                      <a:pt x="102" y="34"/>
                    </a:lnTo>
                    <a:lnTo>
                      <a:pt x="107" y="50"/>
                    </a:lnTo>
                    <a:lnTo>
                      <a:pt x="113" y="70"/>
                    </a:lnTo>
                    <a:lnTo>
                      <a:pt x="119" y="92"/>
                    </a:lnTo>
                    <a:lnTo>
                      <a:pt x="126" y="116"/>
                    </a:lnTo>
                    <a:lnTo>
                      <a:pt x="134" y="140"/>
                    </a:lnTo>
                    <a:lnTo>
                      <a:pt x="150" y="192"/>
                    </a:lnTo>
                    <a:lnTo>
                      <a:pt x="158" y="218"/>
                    </a:lnTo>
                    <a:lnTo>
                      <a:pt x="166" y="243"/>
                    </a:lnTo>
                    <a:lnTo>
                      <a:pt x="175" y="267"/>
                    </a:lnTo>
                    <a:lnTo>
                      <a:pt x="183" y="291"/>
                    </a:lnTo>
                    <a:lnTo>
                      <a:pt x="192" y="317"/>
                    </a:lnTo>
                    <a:lnTo>
                      <a:pt x="202" y="341"/>
                    </a:lnTo>
                    <a:lnTo>
                      <a:pt x="212" y="366"/>
                    </a:lnTo>
                    <a:lnTo>
                      <a:pt x="221" y="389"/>
                    </a:lnTo>
                    <a:lnTo>
                      <a:pt x="231" y="411"/>
                    </a:lnTo>
                    <a:lnTo>
                      <a:pt x="240" y="431"/>
                    </a:lnTo>
                    <a:lnTo>
                      <a:pt x="249" y="449"/>
                    </a:lnTo>
                    <a:lnTo>
                      <a:pt x="256" y="466"/>
                    </a:lnTo>
                    <a:lnTo>
                      <a:pt x="263" y="479"/>
                    </a:lnTo>
                    <a:lnTo>
                      <a:pt x="269" y="491"/>
                    </a:lnTo>
                    <a:lnTo>
                      <a:pt x="273" y="499"/>
                    </a:lnTo>
                    <a:lnTo>
                      <a:pt x="276" y="504"/>
                    </a:lnTo>
                    <a:lnTo>
                      <a:pt x="277" y="506"/>
                    </a:lnTo>
                    <a:lnTo>
                      <a:pt x="279" y="562"/>
                    </a:lnTo>
                    <a:lnTo>
                      <a:pt x="277" y="560"/>
                    </a:lnTo>
                    <a:lnTo>
                      <a:pt x="274" y="555"/>
                    </a:lnTo>
                    <a:lnTo>
                      <a:pt x="269" y="548"/>
                    </a:lnTo>
                    <a:lnTo>
                      <a:pt x="262" y="538"/>
                    </a:lnTo>
                    <a:lnTo>
                      <a:pt x="254" y="525"/>
                    </a:lnTo>
                    <a:lnTo>
                      <a:pt x="244" y="512"/>
                    </a:lnTo>
                    <a:lnTo>
                      <a:pt x="234" y="497"/>
                    </a:lnTo>
                    <a:lnTo>
                      <a:pt x="212" y="465"/>
                    </a:lnTo>
                    <a:lnTo>
                      <a:pt x="200" y="449"/>
                    </a:lnTo>
                    <a:lnTo>
                      <a:pt x="189" y="434"/>
                    </a:lnTo>
                    <a:lnTo>
                      <a:pt x="179" y="419"/>
                    </a:lnTo>
                    <a:lnTo>
                      <a:pt x="169" y="407"/>
                    </a:lnTo>
                    <a:lnTo>
                      <a:pt x="160" y="395"/>
                    </a:lnTo>
                    <a:lnTo>
                      <a:pt x="150" y="382"/>
                    </a:lnTo>
                    <a:lnTo>
                      <a:pt x="140" y="367"/>
                    </a:lnTo>
                    <a:lnTo>
                      <a:pt x="130" y="352"/>
                    </a:lnTo>
                    <a:lnTo>
                      <a:pt x="97" y="302"/>
                    </a:lnTo>
                    <a:lnTo>
                      <a:pt x="87" y="286"/>
                    </a:lnTo>
                    <a:lnTo>
                      <a:pt x="77" y="271"/>
                    </a:lnTo>
                    <a:lnTo>
                      <a:pt x="68" y="257"/>
                    </a:lnTo>
                    <a:lnTo>
                      <a:pt x="61" y="245"/>
                    </a:lnTo>
                    <a:lnTo>
                      <a:pt x="54" y="234"/>
                    </a:lnTo>
                    <a:lnTo>
                      <a:pt x="49" y="227"/>
                    </a:lnTo>
                    <a:lnTo>
                      <a:pt x="46" y="222"/>
                    </a:lnTo>
                    <a:lnTo>
                      <a:pt x="45" y="220"/>
                    </a:lnTo>
                    <a:lnTo>
                      <a:pt x="87" y="190"/>
                    </a:lnTo>
                    <a:lnTo>
                      <a:pt x="36" y="190"/>
                    </a:lnTo>
                    <a:lnTo>
                      <a:pt x="35" y="187"/>
                    </a:lnTo>
                    <a:lnTo>
                      <a:pt x="33" y="181"/>
                    </a:lnTo>
                    <a:lnTo>
                      <a:pt x="32" y="171"/>
                    </a:lnTo>
                    <a:lnTo>
                      <a:pt x="28" y="157"/>
                    </a:lnTo>
                    <a:lnTo>
                      <a:pt x="25" y="142"/>
                    </a:lnTo>
                    <a:lnTo>
                      <a:pt x="21" y="125"/>
                    </a:lnTo>
                    <a:lnTo>
                      <a:pt x="13" y="87"/>
                    </a:lnTo>
                    <a:lnTo>
                      <a:pt x="10" y="68"/>
                    </a:lnTo>
                    <a:lnTo>
                      <a:pt x="6" y="49"/>
                    </a:lnTo>
                    <a:lnTo>
                      <a:pt x="4" y="31"/>
                    </a:lnTo>
                    <a:lnTo>
                      <a:pt x="2" y="16"/>
                    </a:lnTo>
                    <a:lnTo>
                      <a:pt x="0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>
                <a:spLocks/>
              </p:cNvSpPr>
              <p:nvPr/>
            </p:nvSpPr>
            <p:spPr bwMode="auto">
              <a:xfrm>
                <a:off x="3967163" y="1524000"/>
                <a:ext cx="874713" cy="842963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69" y="20"/>
                  </a:cxn>
                  <a:cxn ang="0">
                    <a:pos x="436" y="52"/>
                  </a:cxn>
                  <a:cxn ang="0">
                    <a:pos x="497" y="100"/>
                  </a:cxn>
                  <a:cxn ang="0">
                    <a:pos x="551" y="161"/>
                  </a:cxn>
                  <a:cxn ang="0">
                    <a:pos x="543" y="200"/>
                  </a:cxn>
                  <a:cxn ang="0">
                    <a:pos x="522" y="238"/>
                  </a:cxn>
                  <a:cxn ang="0">
                    <a:pos x="489" y="271"/>
                  </a:cxn>
                  <a:cxn ang="0">
                    <a:pos x="446" y="296"/>
                  </a:cxn>
                  <a:cxn ang="0">
                    <a:pos x="393" y="311"/>
                  </a:cxn>
                  <a:cxn ang="0">
                    <a:pos x="321" y="316"/>
                  </a:cxn>
                  <a:cxn ang="0">
                    <a:pos x="258" y="309"/>
                  </a:cxn>
                  <a:cxn ang="0">
                    <a:pos x="206" y="295"/>
                  </a:cxn>
                  <a:cxn ang="0">
                    <a:pos x="164" y="279"/>
                  </a:cxn>
                  <a:cxn ang="0">
                    <a:pos x="132" y="261"/>
                  </a:cxn>
                  <a:cxn ang="0">
                    <a:pos x="113" y="249"/>
                  </a:cxn>
                  <a:cxn ang="0">
                    <a:pos x="107" y="243"/>
                  </a:cxn>
                  <a:cxn ang="0">
                    <a:pos x="123" y="312"/>
                  </a:cxn>
                  <a:cxn ang="0">
                    <a:pos x="126" y="372"/>
                  </a:cxn>
                  <a:cxn ang="0">
                    <a:pos x="119" y="424"/>
                  </a:cxn>
                  <a:cxn ang="0">
                    <a:pos x="106" y="468"/>
                  </a:cxn>
                  <a:cxn ang="0">
                    <a:pos x="88" y="503"/>
                  </a:cxn>
                  <a:cxn ang="0">
                    <a:pos x="69" y="531"/>
                  </a:cxn>
                  <a:cxn ang="0">
                    <a:pos x="51" y="502"/>
                  </a:cxn>
                  <a:cxn ang="0">
                    <a:pos x="25" y="442"/>
                  </a:cxn>
                  <a:cxn ang="0">
                    <a:pos x="8" y="380"/>
                  </a:cxn>
                  <a:cxn ang="0">
                    <a:pos x="0" y="316"/>
                  </a:cxn>
                  <a:cxn ang="0">
                    <a:pos x="2" y="252"/>
                  </a:cxn>
                  <a:cxn ang="0">
                    <a:pos x="13" y="191"/>
                  </a:cxn>
                  <a:cxn ang="0">
                    <a:pos x="35" y="135"/>
                  </a:cxn>
                  <a:cxn ang="0">
                    <a:pos x="65" y="87"/>
                  </a:cxn>
                  <a:cxn ang="0">
                    <a:pos x="106" y="48"/>
                  </a:cxn>
                  <a:cxn ang="0">
                    <a:pos x="163" y="18"/>
                  </a:cxn>
                  <a:cxn ang="0">
                    <a:pos x="231" y="2"/>
                  </a:cxn>
                </a:cxnLst>
                <a:rect l="0" t="0" r="r" b="b"/>
                <a:pathLst>
                  <a:path w="551" h="531">
                    <a:moveTo>
                      <a:pt x="265" y="0"/>
                    </a:moveTo>
                    <a:lnTo>
                      <a:pt x="300" y="2"/>
                    </a:lnTo>
                    <a:lnTo>
                      <a:pt x="335" y="9"/>
                    </a:lnTo>
                    <a:lnTo>
                      <a:pt x="369" y="20"/>
                    </a:lnTo>
                    <a:lnTo>
                      <a:pt x="403" y="34"/>
                    </a:lnTo>
                    <a:lnTo>
                      <a:pt x="436" y="52"/>
                    </a:lnTo>
                    <a:lnTo>
                      <a:pt x="467" y="74"/>
                    </a:lnTo>
                    <a:lnTo>
                      <a:pt x="497" y="100"/>
                    </a:lnTo>
                    <a:lnTo>
                      <a:pt x="525" y="129"/>
                    </a:lnTo>
                    <a:lnTo>
                      <a:pt x="551" y="161"/>
                    </a:lnTo>
                    <a:lnTo>
                      <a:pt x="549" y="181"/>
                    </a:lnTo>
                    <a:lnTo>
                      <a:pt x="543" y="200"/>
                    </a:lnTo>
                    <a:lnTo>
                      <a:pt x="535" y="219"/>
                    </a:lnTo>
                    <a:lnTo>
                      <a:pt x="522" y="238"/>
                    </a:lnTo>
                    <a:lnTo>
                      <a:pt x="507" y="255"/>
                    </a:lnTo>
                    <a:lnTo>
                      <a:pt x="489" y="271"/>
                    </a:lnTo>
                    <a:lnTo>
                      <a:pt x="469" y="284"/>
                    </a:lnTo>
                    <a:lnTo>
                      <a:pt x="446" y="296"/>
                    </a:lnTo>
                    <a:lnTo>
                      <a:pt x="421" y="305"/>
                    </a:lnTo>
                    <a:lnTo>
                      <a:pt x="393" y="311"/>
                    </a:lnTo>
                    <a:lnTo>
                      <a:pt x="355" y="315"/>
                    </a:lnTo>
                    <a:lnTo>
                      <a:pt x="321" y="316"/>
                    </a:lnTo>
                    <a:lnTo>
                      <a:pt x="288" y="313"/>
                    </a:lnTo>
                    <a:lnTo>
                      <a:pt x="258" y="309"/>
                    </a:lnTo>
                    <a:lnTo>
                      <a:pt x="231" y="303"/>
                    </a:lnTo>
                    <a:lnTo>
                      <a:pt x="206" y="295"/>
                    </a:lnTo>
                    <a:lnTo>
                      <a:pt x="184" y="287"/>
                    </a:lnTo>
                    <a:lnTo>
                      <a:pt x="164" y="279"/>
                    </a:lnTo>
                    <a:lnTo>
                      <a:pt x="147" y="269"/>
                    </a:lnTo>
                    <a:lnTo>
                      <a:pt x="132" y="261"/>
                    </a:lnTo>
                    <a:lnTo>
                      <a:pt x="121" y="254"/>
                    </a:lnTo>
                    <a:lnTo>
                      <a:pt x="113" y="249"/>
                    </a:lnTo>
                    <a:lnTo>
                      <a:pt x="109" y="245"/>
                    </a:lnTo>
                    <a:lnTo>
                      <a:pt x="107" y="243"/>
                    </a:lnTo>
                    <a:lnTo>
                      <a:pt x="117" y="279"/>
                    </a:lnTo>
                    <a:lnTo>
                      <a:pt x="123" y="312"/>
                    </a:lnTo>
                    <a:lnTo>
                      <a:pt x="126" y="342"/>
                    </a:lnTo>
                    <a:lnTo>
                      <a:pt x="126" y="372"/>
                    </a:lnTo>
                    <a:lnTo>
                      <a:pt x="124" y="399"/>
                    </a:lnTo>
                    <a:lnTo>
                      <a:pt x="119" y="424"/>
                    </a:lnTo>
                    <a:lnTo>
                      <a:pt x="113" y="447"/>
                    </a:lnTo>
                    <a:lnTo>
                      <a:pt x="106" y="468"/>
                    </a:lnTo>
                    <a:lnTo>
                      <a:pt x="97" y="487"/>
                    </a:lnTo>
                    <a:lnTo>
                      <a:pt x="88" y="503"/>
                    </a:lnTo>
                    <a:lnTo>
                      <a:pt x="79" y="518"/>
                    </a:lnTo>
                    <a:lnTo>
                      <a:pt x="69" y="531"/>
                    </a:lnTo>
                    <a:lnTo>
                      <a:pt x="60" y="516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3" y="18"/>
                    </a:lnTo>
                    <a:lnTo>
                      <a:pt x="196" y="8"/>
                    </a:lnTo>
                    <a:lnTo>
                      <a:pt x="231" y="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6"/>
              <p:cNvSpPr>
                <a:spLocks/>
              </p:cNvSpPr>
              <p:nvPr/>
            </p:nvSpPr>
            <p:spPr bwMode="auto">
              <a:xfrm>
                <a:off x="4721226" y="3819525"/>
                <a:ext cx="26988" cy="2698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6"/>
                  </a:cxn>
                  <a:cxn ang="0">
                    <a:pos x="17" y="11"/>
                  </a:cxn>
                  <a:cxn ang="0">
                    <a:pos x="13" y="15"/>
                  </a:cxn>
                  <a:cxn ang="0">
                    <a:pos x="9" y="17"/>
                  </a:cxn>
                  <a:cxn ang="0">
                    <a:pos x="4" y="15"/>
                  </a:cxn>
                  <a:cxn ang="0">
                    <a:pos x="2" y="13"/>
                  </a:cxn>
                  <a:cxn ang="0">
                    <a:pos x="0" y="8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9" y="0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lnTo>
                      <a:pt x="13" y="2"/>
                    </a:lnTo>
                    <a:lnTo>
                      <a:pt x="15" y="3"/>
                    </a:lnTo>
                    <a:lnTo>
                      <a:pt x="17" y="6"/>
                    </a:lnTo>
                    <a:lnTo>
                      <a:pt x="17" y="11"/>
                    </a:lnTo>
                    <a:lnTo>
                      <a:pt x="13" y="15"/>
                    </a:lnTo>
                    <a:lnTo>
                      <a:pt x="9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7"/>
              <p:cNvSpPr>
                <a:spLocks/>
              </p:cNvSpPr>
              <p:nvPr/>
            </p:nvSpPr>
            <p:spPr bwMode="auto">
              <a:xfrm>
                <a:off x="4718051" y="3941763"/>
                <a:ext cx="25400" cy="2698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2" y="2"/>
                  </a:cxn>
                  <a:cxn ang="0">
                    <a:pos x="15" y="4"/>
                  </a:cxn>
                  <a:cxn ang="0">
                    <a:pos x="16" y="8"/>
                  </a:cxn>
                  <a:cxn ang="0">
                    <a:pos x="15" y="13"/>
                  </a:cxn>
                  <a:cxn ang="0">
                    <a:pos x="12" y="15"/>
                  </a:cxn>
                  <a:cxn ang="0">
                    <a:pos x="7" y="17"/>
                  </a:cxn>
                  <a:cxn ang="0">
                    <a:pos x="3" y="15"/>
                  </a:cxn>
                  <a:cxn ang="0">
                    <a:pos x="1" y="13"/>
                  </a:cxn>
                  <a:cxn ang="0">
                    <a:pos x="0" y="8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7" y="0"/>
                  </a:cxn>
                </a:cxnLst>
                <a:rect l="0" t="0" r="r" b="b"/>
                <a:pathLst>
                  <a:path w="16" h="17">
                    <a:moveTo>
                      <a:pt x="7" y="0"/>
                    </a:moveTo>
                    <a:lnTo>
                      <a:pt x="12" y="2"/>
                    </a:lnTo>
                    <a:lnTo>
                      <a:pt x="15" y="4"/>
                    </a:lnTo>
                    <a:lnTo>
                      <a:pt x="16" y="8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7" y="17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8"/>
              <p:cNvSpPr>
                <a:spLocks noEditPoints="1"/>
              </p:cNvSpPr>
              <p:nvPr/>
            </p:nvSpPr>
            <p:spPr bwMode="auto">
              <a:xfrm>
                <a:off x="4864101" y="1873250"/>
                <a:ext cx="87313" cy="465138"/>
              </a:xfrm>
              <a:custGeom>
                <a:avLst/>
                <a:gdLst/>
                <a:ahLst/>
                <a:cxnLst>
                  <a:cxn ang="0">
                    <a:pos x="35" y="291"/>
                  </a:cxn>
                  <a:cxn ang="0">
                    <a:pos x="34" y="293"/>
                  </a:cxn>
                  <a:cxn ang="0">
                    <a:pos x="35" y="29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6"/>
                  </a:cxn>
                  <a:cxn ang="0">
                    <a:pos x="9" y="14"/>
                  </a:cxn>
                  <a:cxn ang="0">
                    <a:pos x="16" y="25"/>
                  </a:cxn>
                  <a:cxn ang="0">
                    <a:pos x="23" y="38"/>
                  </a:cxn>
                  <a:cxn ang="0">
                    <a:pos x="30" y="54"/>
                  </a:cxn>
                  <a:cxn ang="0">
                    <a:pos x="37" y="73"/>
                  </a:cxn>
                  <a:cxn ang="0">
                    <a:pos x="44" y="94"/>
                  </a:cxn>
                  <a:cxn ang="0">
                    <a:pos x="49" y="117"/>
                  </a:cxn>
                  <a:cxn ang="0">
                    <a:pos x="53" y="142"/>
                  </a:cxn>
                  <a:cxn ang="0">
                    <a:pos x="55" y="169"/>
                  </a:cxn>
                  <a:cxn ang="0">
                    <a:pos x="55" y="198"/>
                  </a:cxn>
                  <a:cxn ang="0">
                    <a:pos x="52" y="228"/>
                  </a:cxn>
                  <a:cxn ang="0">
                    <a:pos x="45" y="260"/>
                  </a:cxn>
                  <a:cxn ang="0">
                    <a:pos x="35" y="291"/>
                  </a:cxn>
                  <a:cxn ang="0">
                    <a:pos x="36" y="285"/>
                  </a:cxn>
                  <a:cxn ang="0">
                    <a:pos x="38" y="274"/>
                  </a:cxn>
                  <a:cxn ang="0">
                    <a:pos x="41" y="260"/>
                  </a:cxn>
                  <a:cxn ang="0">
                    <a:pos x="42" y="244"/>
                  </a:cxn>
                  <a:cxn ang="0">
                    <a:pos x="44" y="223"/>
                  </a:cxn>
                  <a:cxn ang="0">
                    <a:pos x="45" y="201"/>
                  </a:cxn>
                  <a:cxn ang="0">
                    <a:pos x="44" y="176"/>
                  </a:cxn>
                  <a:cxn ang="0">
                    <a:pos x="42" y="150"/>
                  </a:cxn>
                  <a:cxn ang="0">
                    <a:pos x="38" y="122"/>
                  </a:cxn>
                  <a:cxn ang="0">
                    <a:pos x="33" y="92"/>
                  </a:cxn>
                  <a:cxn ang="0">
                    <a:pos x="25" y="62"/>
                  </a:cxn>
                  <a:cxn ang="0">
                    <a:pos x="14" y="31"/>
                  </a:cxn>
                  <a:cxn ang="0">
                    <a:pos x="0" y="0"/>
                  </a:cxn>
                </a:cxnLst>
                <a:rect l="0" t="0" r="r" b="b"/>
                <a:pathLst>
                  <a:path w="55" h="293">
                    <a:moveTo>
                      <a:pt x="35" y="291"/>
                    </a:moveTo>
                    <a:lnTo>
                      <a:pt x="34" y="293"/>
                    </a:lnTo>
                    <a:lnTo>
                      <a:pt x="35" y="291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4" y="6"/>
                    </a:lnTo>
                    <a:lnTo>
                      <a:pt x="9" y="14"/>
                    </a:lnTo>
                    <a:lnTo>
                      <a:pt x="16" y="25"/>
                    </a:lnTo>
                    <a:lnTo>
                      <a:pt x="23" y="38"/>
                    </a:lnTo>
                    <a:lnTo>
                      <a:pt x="30" y="54"/>
                    </a:lnTo>
                    <a:lnTo>
                      <a:pt x="37" y="73"/>
                    </a:lnTo>
                    <a:lnTo>
                      <a:pt x="44" y="94"/>
                    </a:lnTo>
                    <a:lnTo>
                      <a:pt x="49" y="117"/>
                    </a:lnTo>
                    <a:lnTo>
                      <a:pt x="53" y="142"/>
                    </a:lnTo>
                    <a:lnTo>
                      <a:pt x="55" y="169"/>
                    </a:lnTo>
                    <a:lnTo>
                      <a:pt x="55" y="198"/>
                    </a:lnTo>
                    <a:lnTo>
                      <a:pt x="52" y="228"/>
                    </a:lnTo>
                    <a:lnTo>
                      <a:pt x="45" y="260"/>
                    </a:lnTo>
                    <a:lnTo>
                      <a:pt x="35" y="291"/>
                    </a:lnTo>
                    <a:lnTo>
                      <a:pt x="36" y="285"/>
                    </a:lnTo>
                    <a:lnTo>
                      <a:pt x="38" y="274"/>
                    </a:lnTo>
                    <a:lnTo>
                      <a:pt x="41" y="260"/>
                    </a:lnTo>
                    <a:lnTo>
                      <a:pt x="42" y="244"/>
                    </a:lnTo>
                    <a:lnTo>
                      <a:pt x="44" y="223"/>
                    </a:lnTo>
                    <a:lnTo>
                      <a:pt x="45" y="201"/>
                    </a:lnTo>
                    <a:lnTo>
                      <a:pt x="44" y="176"/>
                    </a:lnTo>
                    <a:lnTo>
                      <a:pt x="42" y="150"/>
                    </a:lnTo>
                    <a:lnTo>
                      <a:pt x="38" y="122"/>
                    </a:lnTo>
                    <a:lnTo>
                      <a:pt x="33" y="92"/>
                    </a:lnTo>
                    <a:lnTo>
                      <a:pt x="25" y="62"/>
                    </a:lnTo>
                    <a:lnTo>
                      <a:pt x="1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9"/>
              <p:cNvSpPr>
                <a:spLocks/>
              </p:cNvSpPr>
              <p:nvPr/>
            </p:nvSpPr>
            <p:spPr bwMode="auto">
              <a:xfrm>
                <a:off x="4332288" y="1682750"/>
                <a:ext cx="409575" cy="30321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0" y="1"/>
                  </a:cxn>
                  <a:cxn ang="0">
                    <a:pos x="219" y="10"/>
                  </a:cxn>
                  <a:cxn ang="0">
                    <a:pos x="225" y="17"/>
                  </a:cxn>
                  <a:cxn ang="0">
                    <a:pos x="232" y="26"/>
                  </a:cxn>
                  <a:cxn ang="0">
                    <a:pos x="240" y="36"/>
                  </a:cxn>
                  <a:cxn ang="0">
                    <a:pos x="247" y="48"/>
                  </a:cxn>
                  <a:cxn ang="0">
                    <a:pos x="253" y="61"/>
                  </a:cxn>
                  <a:cxn ang="0">
                    <a:pos x="257" y="74"/>
                  </a:cxn>
                  <a:cxn ang="0">
                    <a:pos x="258" y="88"/>
                  </a:cxn>
                  <a:cxn ang="0">
                    <a:pos x="257" y="102"/>
                  </a:cxn>
                  <a:cxn ang="0">
                    <a:pos x="252" y="118"/>
                  </a:cxn>
                  <a:cxn ang="0">
                    <a:pos x="243" y="133"/>
                  </a:cxn>
                  <a:cxn ang="0">
                    <a:pos x="229" y="148"/>
                  </a:cxn>
                  <a:cxn ang="0">
                    <a:pos x="212" y="162"/>
                  </a:cxn>
                  <a:cxn ang="0">
                    <a:pos x="192" y="173"/>
                  </a:cxn>
                  <a:cxn ang="0">
                    <a:pos x="171" y="181"/>
                  </a:cxn>
                  <a:cxn ang="0">
                    <a:pos x="149" y="187"/>
                  </a:cxn>
                  <a:cxn ang="0">
                    <a:pos x="127" y="191"/>
                  </a:cxn>
                  <a:cxn ang="0">
                    <a:pos x="104" y="191"/>
                  </a:cxn>
                  <a:cxn ang="0">
                    <a:pos x="83" y="191"/>
                  </a:cxn>
                  <a:cxn ang="0">
                    <a:pos x="62" y="188"/>
                  </a:cxn>
                  <a:cxn ang="0">
                    <a:pos x="43" y="183"/>
                  </a:cxn>
                  <a:cxn ang="0">
                    <a:pos x="26" y="178"/>
                  </a:cxn>
                  <a:cxn ang="0">
                    <a:pos x="11" y="171"/>
                  </a:cxn>
                  <a:cxn ang="0">
                    <a:pos x="0" y="163"/>
                  </a:cxn>
                  <a:cxn ang="0">
                    <a:pos x="2" y="163"/>
                  </a:cxn>
                  <a:cxn ang="0">
                    <a:pos x="9" y="164"/>
                  </a:cxn>
                  <a:cxn ang="0">
                    <a:pos x="18" y="165"/>
                  </a:cxn>
                  <a:cxn ang="0">
                    <a:pos x="30" y="165"/>
                  </a:cxn>
                  <a:cxn ang="0">
                    <a:pos x="45" y="165"/>
                  </a:cxn>
                  <a:cxn ang="0">
                    <a:pos x="61" y="165"/>
                  </a:cxn>
                  <a:cxn ang="0">
                    <a:pos x="79" y="162"/>
                  </a:cxn>
                  <a:cxn ang="0">
                    <a:pos x="98" y="158"/>
                  </a:cxn>
                  <a:cxn ang="0">
                    <a:pos x="116" y="152"/>
                  </a:cxn>
                  <a:cxn ang="0">
                    <a:pos x="133" y="143"/>
                  </a:cxn>
                  <a:cxn ang="0">
                    <a:pos x="150" y="132"/>
                  </a:cxn>
                  <a:cxn ang="0">
                    <a:pos x="165" y="118"/>
                  </a:cxn>
                  <a:cxn ang="0">
                    <a:pos x="163" y="119"/>
                  </a:cxn>
                  <a:cxn ang="0">
                    <a:pos x="158" y="120"/>
                  </a:cxn>
                  <a:cxn ang="0">
                    <a:pos x="149" y="121"/>
                  </a:cxn>
                  <a:cxn ang="0">
                    <a:pos x="138" y="122"/>
                  </a:cxn>
                  <a:cxn ang="0">
                    <a:pos x="124" y="122"/>
                  </a:cxn>
                  <a:cxn ang="0">
                    <a:pos x="110" y="120"/>
                  </a:cxn>
                  <a:cxn ang="0">
                    <a:pos x="96" y="116"/>
                  </a:cxn>
                  <a:cxn ang="0">
                    <a:pos x="82" y="109"/>
                  </a:cxn>
                  <a:cxn ang="0">
                    <a:pos x="69" y="99"/>
                  </a:cxn>
                  <a:cxn ang="0">
                    <a:pos x="75" y="99"/>
                  </a:cxn>
                  <a:cxn ang="0">
                    <a:pos x="82" y="98"/>
                  </a:cxn>
                  <a:cxn ang="0">
                    <a:pos x="91" y="98"/>
                  </a:cxn>
                  <a:cxn ang="0">
                    <a:pos x="102" y="97"/>
                  </a:cxn>
                  <a:cxn ang="0">
                    <a:pos x="114" y="94"/>
                  </a:cxn>
                  <a:cxn ang="0">
                    <a:pos x="127" y="91"/>
                  </a:cxn>
                  <a:cxn ang="0">
                    <a:pos x="140" y="87"/>
                  </a:cxn>
                  <a:cxn ang="0">
                    <a:pos x="153" y="82"/>
                  </a:cxn>
                  <a:cxn ang="0">
                    <a:pos x="166" y="76"/>
                  </a:cxn>
                  <a:cxn ang="0">
                    <a:pos x="178" y="68"/>
                  </a:cxn>
                  <a:cxn ang="0">
                    <a:pos x="188" y="58"/>
                  </a:cxn>
                  <a:cxn ang="0">
                    <a:pos x="197" y="46"/>
                  </a:cxn>
                  <a:cxn ang="0">
                    <a:pos x="203" y="33"/>
                  </a:cxn>
                  <a:cxn ang="0">
                    <a:pos x="207" y="18"/>
                  </a:cxn>
                  <a:cxn ang="0">
                    <a:pos x="208" y="0"/>
                  </a:cxn>
                </a:cxnLst>
                <a:rect l="0" t="0" r="r" b="b"/>
                <a:pathLst>
                  <a:path w="258" h="191">
                    <a:moveTo>
                      <a:pt x="208" y="0"/>
                    </a:moveTo>
                    <a:lnTo>
                      <a:pt x="210" y="1"/>
                    </a:lnTo>
                    <a:lnTo>
                      <a:pt x="219" y="10"/>
                    </a:lnTo>
                    <a:lnTo>
                      <a:pt x="225" y="17"/>
                    </a:lnTo>
                    <a:lnTo>
                      <a:pt x="232" y="26"/>
                    </a:lnTo>
                    <a:lnTo>
                      <a:pt x="240" y="36"/>
                    </a:lnTo>
                    <a:lnTo>
                      <a:pt x="247" y="48"/>
                    </a:lnTo>
                    <a:lnTo>
                      <a:pt x="253" y="61"/>
                    </a:lnTo>
                    <a:lnTo>
                      <a:pt x="257" y="74"/>
                    </a:lnTo>
                    <a:lnTo>
                      <a:pt x="258" y="88"/>
                    </a:lnTo>
                    <a:lnTo>
                      <a:pt x="257" y="102"/>
                    </a:lnTo>
                    <a:lnTo>
                      <a:pt x="252" y="118"/>
                    </a:lnTo>
                    <a:lnTo>
                      <a:pt x="243" y="133"/>
                    </a:lnTo>
                    <a:lnTo>
                      <a:pt x="229" y="148"/>
                    </a:lnTo>
                    <a:lnTo>
                      <a:pt x="212" y="162"/>
                    </a:lnTo>
                    <a:lnTo>
                      <a:pt x="192" y="173"/>
                    </a:lnTo>
                    <a:lnTo>
                      <a:pt x="171" y="181"/>
                    </a:lnTo>
                    <a:lnTo>
                      <a:pt x="149" y="187"/>
                    </a:lnTo>
                    <a:lnTo>
                      <a:pt x="127" y="191"/>
                    </a:lnTo>
                    <a:lnTo>
                      <a:pt x="104" y="191"/>
                    </a:lnTo>
                    <a:lnTo>
                      <a:pt x="83" y="191"/>
                    </a:lnTo>
                    <a:lnTo>
                      <a:pt x="62" y="188"/>
                    </a:lnTo>
                    <a:lnTo>
                      <a:pt x="43" y="183"/>
                    </a:lnTo>
                    <a:lnTo>
                      <a:pt x="26" y="178"/>
                    </a:lnTo>
                    <a:lnTo>
                      <a:pt x="11" y="171"/>
                    </a:lnTo>
                    <a:lnTo>
                      <a:pt x="0" y="163"/>
                    </a:lnTo>
                    <a:lnTo>
                      <a:pt x="2" y="163"/>
                    </a:lnTo>
                    <a:lnTo>
                      <a:pt x="9" y="164"/>
                    </a:lnTo>
                    <a:lnTo>
                      <a:pt x="18" y="165"/>
                    </a:lnTo>
                    <a:lnTo>
                      <a:pt x="30" y="165"/>
                    </a:lnTo>
                    <a:lnTo>
                      <a:pt x="45" y="165"/>
                    </a:lnTo>
                    <a:lnTo>
                      <a:pt x="61" y="165"/>
                    </a:lnTo>
                    <a:lnTo>
                      <a:pt x="79" y="162"/>
                    </a:lnTo>
                    <a:lnTo>
                      <a:pt x="98" y="158"/>
                    </a:lnTo>
                    <a:lnTo>
                      <a:pt x="116" y="152"/>
                    </a:lnTo>
                    <a:lnTo>
                      <a:pt x="133" y="143"/>
                    </a:lnTo>
                    <a:lnTo>
                      <a:pt x="150" y="132"/>
                    </a:lnTo>
                    <a:lnTo>
                      <a:pt x="165" y="118"/>
                    </a:lnTo>
                    <a:lnTo>
                      <a:pt x="163" y="119"/>
                    </a:lnTo>
                    <a:lnTo>
                      <a:pt x="158" y="120"/>
                    </a:lnTo>
                    <a:lnTo>
                      <a:pt x="149" y="121"/>
                    </a:lnTo>
                    <a:lnTo>
                      <a:pt x="138" y="122"/>
                    </a:lnTo>
                    <a:lnTo>
                      <a:pt x="124" y="122"/>
                    </a:lnTo>
                    <a:lnTo>
                      <a:pt x="110" y="120"/>
                    </a:lnTo>
                    <a:lnTo>
                      <a:pt x="96" y="116"/>
                    </a:lnTo>
                    <a:lnTo>
                      <a:pt x="82" y="109"/>
                    </a:lnTo>
                    <a:lnTo>
                      <a:pt x="69" y="99"/>
                    </a:lnTo>
                    <a:lnTo>
                      <a:pt x="75" y="99"/>
                    </a:lnTo>
                    <a:lnTo>
                      <a:pt x="82" y="98"/>
                    </a:lnTo>
                    <a:lnTo>
                      <a:pt x="91" y="98"/>
                    </a:lnTo>
                    <a:lnTo>
                      <a:pt x="102" y="97"/>
                    </a:lnTo>
                    <a:lnTo>
                      <a:pt x="114" y="94"/>
                    </a:lnTo>
                    <a:lnTo>
                      <a:pt x="127" y="91"/>
                    </a:lnTo>
                    <a:lnTo>
                      <a:pt x="140" y="87"/>
                    </a:lnTo>
                    <a:lnTo>
                      <a:pt x="153" y="82"/>
                    </a:lnTo>
                    <a:lnTo>
                      <a:pt x="166" y="76"/>
                    </a:lnTo>
                    <a:lnTo>
                      <a:pt x="178" y="68"/>
                    </a:lnTo>
                    <a:lnTo>
                      <a:pt x="188" y="58"/>
                    </a:lnTo>
                    <a:lnTo>
                      <a:pt x="197" y="46"/>
                    </a:lnTo>
                    <a:lnTo>
                      <a:pt x="203" y="33"/>
                    </a:lnTo>
                    <a:lnTo>
                      <a:pt x="207" y="1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3636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446428" y="5487640"/>
              <a:ext cx="2011680" cy="2701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67000">
                  <a:schemeClr val="tx1">
                    <a:lumMod val="65000"/>
                    <a:lumOff val="3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0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3" name="Picture 2" descr="Screenshot (95)">
            <a:extLst>
              <a:ext uri="{FF2B5EF4-FFF2-40B4-BE49-F238E27FC236}">
                <a16:creationId xmlns:a16="http://schemas.microsoft.com/office/drawing/2014/main" id="{163A0DE9-65DB-5778-97A7-18787F87E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00" y="1766213"/>
            <a:ext cx="6250845" cy="41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2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THAO TÁC CƠ SỞ DỮ LIỆU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" name="Picture 1" descr="Screenshot (67)">
            <a:extLst>
              <a:ext uri="{FF2B5EF4-FFF2-40B4-BE49-F238E27FC236}">
                <a16:creationId xmlns:a16="http://schemas.microsoft.com/office/drawing/2014/main" id="{FB808719-D9EB-7DCF-039D-609036AB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60" y="2070395"/>
            <a:ext cx="5267960" cy="3296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BED23-02E1-9394-04DC-8B5E3D8C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936" y="2439329"/>
            <a:ext cx="36290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4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2581" b="4463"/>
          <a:stretch/>
        </p:blipFill>
        <p:spPr>
          <a:xfrm>
            <a:off x="0" y="-5309419"/>
            <a:ext cx="12506632" cy="17049135"/>
          </a:xfrm>
        </p:spPr>
      </p:pic>
      <p:sp>
        <p:nvSpPr>
          <p:cNvPr id="13" name="Rectangle 12"/>
          <p:cNvSpPr/>
          <p:nvPr/>
        </p:nvSpPr>
        <p:spPr>
          <a:xfrm>
            <a:off x="1" y="-4418372"/>
            <a:ext cx="12191999" cy="1583362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2271252"/>
            <a:ext cx="8432799" cy="238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64964" y="4377659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55026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GAME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46459" y="1936470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343646" y="2669521"/>
            <a:ext cx="7655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8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" panose="00000500000000000000" pitchFamily="50" charset="0"/>
              </a:rPr>
              <a:t>THÍ SINH</a:t>
            </a:r>
            <a:r>
              <a:rPr lang="en-US" sz="88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" panose="00000500000000000000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65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THÍ SINH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3" name="Picture 2" descr="Screenshot (52)">
            <a:extLst>
              <a:ext uri="{FF2B5EF4-FFF2-40B4-BE49-F238E27FC236}">
                <a16:creationId xmlns:a16="http://schemas.microsoft.com/office/drawing/2014/main" id="{A263AB34-3959-E137-B27E-1CCA578E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060" y="1973510"/>
            <a:ext cx="5262245" cy="32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4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THÍ SINH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6" name="Picture 5" descr="Screenshot (58)">
            <a:extLst>
              <a:ext uri="{FF2B5EF4-FFF2-40B4-BE49-F238E27FC236}">
                <a16:creationId xmlns:a16="http://schemas.microsoft.com/office/drawing/2014/main" id="{CAAF3C0C-3DD7-4BAC-2654-2D5DF19C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49" y="1823631"/>
            <a:ext cx="5270500" cy="3720465"/>
          </a:xfrm>
          <a:prstGeom prst="rect">
            <a:avLst/>
          </a:prstGeom>
        </p:spPr>
      </p:pic>
      <p:pic>
        <p:nvPicPr>
          <p:cNvPr id="10" name="Picture 9" descr="Screenshot (59)">
            <a:extLst>
              <a:ext uri="{FF2B5EF4-FFF2-40B4-BE49-F238E27FC236}">
                <a16:creationId xmlns:a16="http://schemas.microsoft.com/office/drawing/2014/main" id="{F4CFA428-1B4F-E538-67B1-3CB3A39B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309" y="1846874"/>
            <a:ext cx="2629535" cy="2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83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THÍ SINH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3" name="Picture 2" descr="Screenshot (61)">
            <a:extLst>
              <a:ext uri="{FF2B5EF4-FFF2-40B4-BE49-F238E27FC236}">
                <a16:creationId xmlns:a16="http://schemas.microsoft.com/office/drawing/2014/main" id="{65156456-C984-D204-19FE-7EE3BF99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99" y="1813855"/>
            <a:ext cx="5270500" cy="37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75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THÍ SINH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" name="Picture 1" descr="Screenshot (63)">
            <a:extLst>
              <a:ext uri="{FF2B5EF4-FFF2-40B4-BE49-F238E27FC236}">
                <a16:creationId xmlns:a16="http://schemas.microsoft.com/office/drawing/2014/main" id="{F6E64488-7301-54DF-A934-AE452B16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54" y="1815789"/>
            <a:ext cx="5262880" cy="36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THÍ SINH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0713152A-95B7-1BBD-B6D8-4FE46439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28F5CC-B304-36CB-2DE3-FC1A9FF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4B7D1A-5A9E-C1DA-EFFC-7F3EDC08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98E40B0-FDF5-65A2-329A-6C8D10E1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3FC676B-CA63-A8B8-0CD7-33ABD381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3" name="Picture 2" descr="Screenshot (64)">
            <a:extLst>
              <a:ext uri="{FF2B5EF4-FFF2-40B4-BE49-F238E27FC236}">
                <a16:creationId xmlns:a16="http://schemas.microsoft.com/office/drawing/2014/main" id="{01F32F2F-42B3-3237-726E-6A677440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30" y="1955098"/>
            <a:ext cx="6167984" cy="39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37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496579" y="6407837"/>
            <a:ext cx="147027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bg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100" spc="400" dirty="0">
                <a:solidFill>
                  <a:schemeClr val="bg1"/>
                </a:solidFill>
                <a:latin typeface="+mj-lt"/>
              </a:rPr>
              <a:t>GROUP4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1" y="-10542"/>
            <a:ext cx="9831985" cy="686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5289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11" y="399024"/>
            <a:ext cx="9404723" cy="1400530"/>
          </a:xfrm>
        </p:spPr>
        <p:txBody>
          <a:bodyPr/>
          <a:lstStyle/>
          <a:p>
            <a:r>
              <a:rPr lang="en-IN"/>
              <a:t>Bảng Phân Công Thành Viên</a:t>
            </a:r>
            <a:endParaRPr lang="en-IN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2590C2E-639D-1A41-1264-A029E9656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81367"/>
              </p:ext>
            </p:extLst>
          </p:nvPr>
        </p:nvGraphicFramePr>
        <p:xfrm>
          <a:off x="1163680" y="1302257"/>
          <a:ext cx="9748254" cy="4819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418">
                  <a:extLst>
                    <a:ext uri="{9D8B030D-6E8A-4147-A177-3AD203B41FA5}">
                      <a16:colId xmlns:a16="http://schemas.microsoft.com/office/drawing/2014/main" val="2002735481"/>
                    </a:ext>
                  </a:extLst>
                </a:gridCol>
                <a:gridCol w="3249418">
                  <a:extLst>
                    <a:ext uri="{9D8B030D-6E8A-4147-A177-3AD203B41FA5}">
                      <a16:colId xmlns:a16="http://schemas.microsoft.com/office/drawing/2014/main" val="1814446982"/>
                    </a:ext>
                  </a:extLst>
                </a:gridCol>
                <a:gridCol w="3249418">
                  <a:extLst>
                    <a:ext uri="{9D8B030D-6E8A-4147-A177-3AD203B41FA5}">
                      <a16:colId xmlns:a16="http://schemas.microsoft.com/office/drawing/2014/main" val="2312150159"/>
                    </a:ext>
                  </a:extLst>
                </a:gridCol>
              </a:tblGrid>
              <a:tr h="1435758">
                <a:tc>
                  <a:txBody>
                    <a:bodyPr/>
                    <a:lstStyle/>
                    <a:p>
                      <a:pPr algn="ctr"/>
                      <a:r>
                        <a:rPr lang="vi-VN" sz="1400" b="0" dirty="0"/>
                        <a:t>2001207011</a:t>
                      </a:r>
                      <a:endParaRPr lang="en-ID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Nguyễn Thành Đạt</a:t>
                      </a:r>
                      <a:endParaRPr lang="en-ID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Thiết kế các form: chọn chức năng, chọn thao tác, làm bài, nhập sinh viên, quản lý mật khẩu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Coding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Thiết kế database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Lập báo cáo</a:t>
                      </a:r>
                      <a:endParaRPr lang="en-ID" sz="1400" b="0" dirty="0"/>
                    </a:p>
                    <a:p>
                      <a:pPr algn="ctr"/>
                      <a:endParaRPr lang="en-ID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4208503"/>
                  </a:ext>
                </a:extLst>
              </a:tr>
              <a:tr h="1435758">
                <a:tc>
                  <a:txBody>
                    <a:bodyPr/>
                    <a:lstStyle/>
                    <a:p>
                      <a:pPr algn="ctr"/>
                      <a:r>
                        <a:rPr lang="vi-VN" sz="1400" b="0" dirty="0"/>
                        <a:t>2001206928</a:t>
                      </a:r>
                      <a:endParaRPr lang="en-ID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b="0" dirty="0"/>
                        <a:t>Lê Hoài Dinh</a:t>
                      </a:r>
                      <a:endParaRPr lang="en-ID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Thiết kế các form: TÌm kiếm câu hỏi, tìm kiếm sinh viên, thêm xóa sửa chương, câu hỏi, lớp, sinh viên.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Coding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Góp ý xây dựng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Lên ý tưởng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Testing</a:t>
                      </a:r>
                      <a:endParaRPr lang="en-ID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387968"/>
                  </a:ext>
                </a:extLst>
              </a:tr>
              <a:tr h="1435758">
                <a:tc>
                  <a:txBody>
                    <a:bodyPr/>
                    <a:lstStyle/>
                    <a:p>
                      <a:pPr algn="ctr"/>
                      <a:r>
                        <a:rPr lang="vi-VN" sz="1400" b="0" dirty="0"/>
                        <a:t>2001207168</a:t>
                      </a:r>
                      <a:endParaRPr lang="en-ID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b="0" dirty="0"/>
                        <a:t>Nguyễn Thành Long</a:t>
                      </a:r>
                      <a:endParaRPr lang="en-ID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Thiết kế các form thao tác database, form câu hỏi, đổi mật khẩu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Coding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Testing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dirty="0"/>
                        <a:t>Góp ý xây dựng </a:t>
                      </a:r>
                      <a:endParaRPr lang="en-ID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22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308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4002" y="676464"/>
            <a:ext cx="7974604" cy="3664029"/>
            <a:chOff x="909179" y="2259388"/>
            <a:chExt cx="5085221" cy="3664029"/>
          </a:xfrm>
        </p:grpSpPr>
        <p:grpSp>
          <p:nvGrpSpPr>
            <p:cNvPr id="2" name="Group 1"/>
            <p:cNvGrpSpPr/>
            <p:nvPr/>
          </p:nvGrpSpPr>
          <p:grpSpPr>
            <a:xfrm>
              <a:off x="1316636" y="2259388"/>
              <a:ext cx="1782828" cy="351784"/>
              <a:chOff x="4838627" y="347436"/>
              <a:chExt cx="1782828" cy="351784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4897229" y="360666"/>
                <a:ext cx="1602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QUẢN LÍ THƯ Viện</a:t>
                </a:r>
                <a:endParaRPr lang="en-US" sz="1600" b="1" spc="400"/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838627" y="360666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6196339" y="347436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950122" y="2648423"/>
              <a:ext cx="504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Titillium" panose="00000500000000000000" pitchFamily="50" charset="0"/>
                </a:rPr>
                <a:t>LÝ DO CHỌN ĐỀ TÀI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909179" y="3445816"/>
              <a:ext cx="4917896" cy="247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Đáp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ứng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tất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cả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dạng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đề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thi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trắc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nghiệm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môn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học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tất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cả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Khoa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chuyên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ngành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đang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giảng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dạy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tại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trường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Đại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Học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Nghiệp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Tp.HCM.Theo</a:t>
              </a:r>
              <a:r>
                <a: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đó</a:t>
              </a:r>
              <a:r>
                <a:rPr lang="vi-V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000" dirty="0" err="1">
                  <a:effectLst/>
                  <a:ea typeface="Calibri" panose="020F0502020204030204" pitchFamily="34" charset="0"/>
                </a:rPr>
                <a:t>Dựa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theo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những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tiêu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chí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,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đặc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điểm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của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phần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mềm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thi</a:t>
              </a:r>
              <a:r>
                <a:rPr lang="vi-VN" sz="2000" dirty="0">
                  <a:effectLst/>
                  <a:ea typeface="Calibri" panose="020F0502020204030204" pitchFamily="34" charset="0"/>
                </a:rPr>
                <a:t> trắc nghiệm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,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chúng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em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viết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lại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chương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trình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thi</a:t>
              </a:r>
              <a:r>
                <a:rPr lang="vi-VN" sz="2000" dirty="0">
                  <a:effectLst/>
                  <a:ea typeface="Calibri" panose="020F0502020204030204" pitchFamily="34" charset="0"/>
                </a:rPr>
                <a:t> trắc nghiệm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môn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Công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nghệ</a:t>
              </a:r>
              <a:r>
                <a:rPr lang="vi-VN" sz="2000" dirty="0">
                  <a:effectLst/>
                  <a:ea typeface="Calibri" panose="020F0502020204030204" pitchFamily="34" charset="0"/>
                </a:rPr>
                <a:t>.Net</a:t>
              </a:r>
              <a:r>
                <a:rPr lang="en-US" sz="2000" dirty="0">
                  <a:effectLst/>
                  <a:ea typeface="Calibri" panose="020F0502020204030204" pitchFamily="34" charset="0"/>
                </a:rPr>
                <a:t>, </a:t>
              </a:r>
              <a:r>
                <a:rPr lang="en-US" sz="2000" dirty="0" err="1">
                  <a:effectLst/>
                  <a:ea typeface="Calibri" panose="020F0502020204030204" pitchFamily="34" charset="0"/>
                </a:rPr>
                <a:t>nhằm</a:t>
              </a:r>
              <a:endParaRPr lang="en-US" sz="2000" dirty="0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7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2581" b="4463"/>
          <a:stretch/>
        </p:blipFill>
        <p:spPr>
          <a:xfrm>
            <a:off x="0" y="-5309419"/>
            <a:ext cx="12506632" cy="17049135"/>
          </a:xfrm>
        </p:spPr>
      </p:pic>
      <p:sp>
        <p:nvSpPr>
          <p:cNvPr id="13" name="Rectangle 12"/>
          <p:cNvSpPr/>
          <p:nvPr/>
        </p:nvSpPr>
        <p:spPr>
          <a:xfrm>
            <a:off x="1" y="-4418372"/>
            <a:ext cx="12191999" cy="1583362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2271252"/>
            <a:ext cx="8432799" cy="238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64964" y="4377659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55026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GAME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46459" y="1936470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343646" y="2669521"/>
            <a:ext cx="7655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" panose="00000500000000000000" pitchFamily="50" charset="0"/>
              </a:rPr>
              <a:t>DIAGRAM</a:t>
            </a:r>
            <a:endParaRPr lang="en-US" sz="8800" b="1" spc="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2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E8FDA-F9C7-D61E-9D6A-6170AE93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15" y="911454"/>
            <a:ext cx="7131969" cy="50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2581" b="4463"/>
          <a:stretch/>
        </p:blipFill>
        <p:spPr>
          <a:xfrm>
            <a:off x="0" y="-5309419"/>
            <a:ext cx="12506632" cy="17049135"/>
          </a:xfrm>
        </p:spPr>
      </p:pic>
      <p:sp>
        <p:nvSpPr>
          <p:cNvPr id="13" name="Rectangle 12"/>
          <p:cNvSpPr/>
          <p:nvPr/>
        </p:nvSpPr>
        <p:spPr>
          <a:xfrm>
            <a:off x="1" y="-4418372"/>
            <a:ext cx="12191999" cy="1583362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2271252"/>
            <a:ext cx="8432799" cy="238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64964" y="4377659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55026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GAME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46459" y="1936470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343646" y="2669521"/>
            <a:ext cx="7655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" panose="00000500000000000000" pitchFamily="50" charset="0"/>
              </a:rPr>
              <a:t>GIAO DIỆN</a:t>
            </a:r>
          </a:p>
        </p:txBody>
      </p:sp>
    </p:spTree>
    <p:extLst>
      <p:ext uri="{BB962C8B-B14F-4D97-AF65-F5344CB8AC3E}">
        <p14:creationId xmlns:p14="http://schemas.microsoft.com/office/powerpoint/2010/main" val="25540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0" r="-2581" b="4463"/>
          <a:stretch/>
        </p:blipFill>
        <p:spPr>
          <a:xfrm>
            <a:off x="0" y="-5309419"/>
            <a:ext cx="12506632" cy="17049135"/>
          </a:xfrm>
        </p:spPr>
      </p:pic>
      <p:sp>
        <p:nvSpPr>
          <p:cNvPr id="13" name="Rectangle 12"/>
          <p:cNvSpPr/>
          <p:nvPr/>
        </p:nvSpPr>
        <p:spPr>
          <a:xfrm>
            <a:off x="1" y="-4418372"/>
            <a:ext cx="12191999" cy="1583362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2271252"/>
            <a:ext cx="8432799" cy="238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64964" y="4377659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55026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GAME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46459" y="1936470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343646" y="2669521"/>
            <a:ext cx="7655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" panose="00000500000000000000" pitchFamily="50" charset="0"/>
              </a:rPr>
              <a:t>ADMIN</a:t>
            </a:r>
            <a:endParaRPr lang="en-US" sz="8800" b="1" spc="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3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3397" y="878787"/>
            <a:ext cx="7231980" cy="935068"/>
            <a:chOff x="3601110" y="783776"/>
            <a:chExt cx="6673982" cy="935068"/>
          </a:xfrm>
        </p:grpSpPr>
        <p:sp>
          <p:nvSpPr>
            <p:cNvPr id="33" name="TextBox 32"/>
            <p:cNvSpPr txBox="1"/>
            <p:nvPr/>
          </p:nvSpPr>
          <p:spPr>
            <a:xfrm>
              <a:off x="3601110" y="1134069"/>
              <a:ext cx="667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FORM ADMIN</a:t>
              </a:r>
              <a:endParaRPr lang="en-US" sz="32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782657" y="783776"/>
              <a:ext cx="3707472" cy="400111"/>
              <a:chOff x="4234501" y="292297"/>
              <a:chExt cx="3707472" cy="400111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4234501" y="360666"/>
                <a:ext cx="3707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vi-VN" sz="1400" b="1" spc="400" dirty="0">
                    <a:solidFill>
                      <a:schemeClr val="bg1"/>
                    </a:solidFill>
                  </a:rPr>
                  <a:t>HỆ THỐNG THI TRẮC NGHIỆM</a:t>
                </a:r>
                <a:endParaRPr lang="en-US" sz="1400" b="1" spc="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340467" y="292298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406887" y="292297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885B72-302B-10D0-1E25-27A7E4AB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62" y="3108336"/>
            <a:ext cx="4314825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B4037-4E70-647E-B52F-D854B818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467" y="2680476"/>
            <a:ext cx="1771650" cy="119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2CDA2-054F-8C1F-67CD-D686F41CC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40" y="4024312"/>
            <a:ext cx="1981200" cy="1190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A861A-C18D-E266-548E-0608A1D97AFE}"/>
              </a:ext>
            </a:extLst>
          </p:cNvPr>
          <p:cNvSpPr txBox="1"/>
          <p:nvPr/>
        </p:nvSpPr>
        <p:spPr>
          <a:xfrm>
            <a:off x="8052954" y="2120277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Các ràng buộc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21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2628</TotalTime>
  <Words>468</Words>
  <Application>Microsoft Office PowerPoint</Application>
  <PresentationFormat>Widescreen</PresentationFormat>
  <Paragraphs>124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Century Gothic</vt:lpstr>
      <vt:lpstr>Lato Light</vt:lpstr>
      <vt:lpstr>Socialico</vt:lpstr>
      <vt:lpstr>Source Sans Pro</vt:lpstr>
      <vt:lpstr>Tahoma</vt:lpstr>
      <vt:lpstr>Titillium</vt:lpstr>
      <vt:lpstr>Wingdings 3</vt:lpstr>
      <vt:lpstr>Ion</vt:lpstr>
      <vt:lpstr>PowerPoint Presentation</vt:lpstr>
      <vt:lpstr>Các Thành Viên</vt:lpstr>
      <vt:lpstr>Bảng Phân Công Thành Viên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Nguyễn Thành Long</cp:lastModifiedBy>
  <cp:revision>216</cp:revision>
  <dcterms:created xsi:type="dcterms:W3CDTF">2016-11-12T04:56:49Z</dcterms:created>
  <dcterms:modified xsi:type="dcterms:W3CDTF">2022-12-28T15:16:56Z</dcterms:modified>
  <cp:category/>
</cp:coreProperties>
</file>